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15" r:id="rId4"/>
    <p:sldMasterId id="214748371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Lst>
  <p:sldSz cy="5143500" cx="9144000"/>
  <p:notesSz cx="6858000" cy="9144000"/>
  <p:embeddedFontLst>
    <p:embeddedFont>
      <p:font typeface="Barlow Condensed Medium"/>
      <p:regular r:id="rId45"/>
      <p:bold r:id="rId46"/>
      <p:italic r:id="rId47"/>
      <p:boldItalic r:id="rId48"/>
    </p:embeddedFont>
    <p:embeddedFont>
      <p:font typeface="Barlow Condensed"/>
      <p:regular r:id="rId49"/>
      <p:bold r:id="rId50"/>
      <p:italic r:id="rId51"/>
      <p:boldItalic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font" Target="fonts/BarlowCondensedMedium-bold.fntdata"/><Relationship Id="rId45" Type="http://schemas.openxmlformats.org/officeDocument/2006/relationships/font" Target="fonts/BarlowCondensedMedium-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BarlowCondensedMedium-boldItalic.fntdata"/><Relationship Id="rId47" Type="http://schemas.openxmlformats.org/officeDocument/2006/relationships/font" Target="fonts/BarlowCondensedMedium-italic.fntdata"/><Relationship Id="rId49" Type="http://schemas.openxmlformats.org/officeDocument/2006/relationships/font" Target="fonts/BarlowCondensed-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BarlowCondensed-italic.fntdata"/><Relationship Id="rId50" Type="http://schemas.openxmlformats.org/officeDocument/2006/relationships/font" Target="fonts/BarlowCondensed-bold.fntdata"/><Relationship Id="rId52" Type="http://schemas.openxmlformats.org/officeDocument/2006/relationships/font" Target="fonts/BarlowCondensed-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d9ded4bd76_1_4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g2d9ded4bd76_1_4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b="1" lang="en"/>
              <a:t>Note for instructor: </a:t>
            </a:r>
            <a:r>
              <a:rPr lang="en"/>
              <a:t>please ensure you check the accessibility of your own slides before you deliver your presentation: https://uwaterloo.ca/centre-for-teaching-excellence/accessibility-checklist-ms-powerpoint </a:t>
            </a:r>
            <a:endParaRPr/>
          </a:p>
        </p:txBody>
      </p:sp>
      <p:sp>
        <p:nvSpPr>
          <p:cNvPr id="694" name="Google Shape;694;g2d9ded4bd76_1_4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dbf65e677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dbf65e677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dbf65e677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dbf65e677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711d853e57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711d853e57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dbf65e6776_0_1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dbf65e6776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2711d853e57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2711d853e57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2711d853e57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2711d853e57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711d853e5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711d853e5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7" name="Shape 897"/>
        <p:cNvGrpSpPr/>
        <p:nvPr/>
      </p:nvGrpSpPr>
      <p:grpSpPr>
        <a:xfrm>
          <a:off x="0" y="0"/>
          <a:ext cx="0" cy="0"/>
          <a:chOff x="0" y="0"/>
          <a:chExt cx="0" cy="0"/>
        </a:xfrm>
      </p:grpSpPr>
      <p:sp>
        <p:nvSpPr>
          <p:cNvPr id="898" name="Google Shape;898;g2711d853e57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2711d853e57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2711d853e57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2711d853e57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711d853e57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711d853e57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d9ded4bd76_1_4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0" name="Google Shape;700;g2d9ded4bd76_1_4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dbf65e6776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dbf65e6776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711d853e57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711d853e5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711d853e5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4" name="Google Shape;934;g2711d853e5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dc117da46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dc117da46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711d853e57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2711d853e57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7" name="Shape 967"/>
        <p:cNvGrpSpPr/>
        <p:nvPr/>
      </p:nvGrpSpPr>
      <p:grpSpPr>
        <a:xfrm>
          <a:off x="0" y="0"/>
          <a:ext cx="0" cy="0"/>
          <a:chOff x="0" y="0"/>
          <a:chExt cx="0" cy="0"/>
        </a:xfrm>
      </p:grpSpPr>
      <p:sp>
        <p:nvSpPr>
          <p:cNvPr id="968" name="Google Shape;968;g2711d853e57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2711d853e57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2711d853e57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2711d853e57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6" name="Shape 986"/>
        <p:cNvGrpSpPr/>
        <p:nvPr/>
      </p:nvGrpSpPr>
      <p:grpSpPr>
        <a:xfrm>
          <a:off x="0" y="0"/>
          <a:ext cx="0" cy="0"/>
          <a:chOff x="0" y="0"/>
          <a:chExt cx="0" cy="0"/>
        </a:xfrm>
      </p:grpSpPr>
      <p:sp>
        <p:nvSpPr>
          <p:cNvPr id="987" name="Google Shape;987;g2dc117da4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8" name="Google Shape;988;g2dc117da4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2711d853e57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2711d853e57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711d853e57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711d853e57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2711d853e5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2711d853e5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2711d853e57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2711d853e57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2dc117da46e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2dc117da46e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7" name="Shape 1027"/>
        <p:cNvGrpSpPr/>
        <p:nvPr/>
      </p:nvGrpSpPr>
      <p:grpSpPr>
        <a:xfrm>
          <a:off x="0" y="0"/>
          <a:ext cx="0" cy="0"/>
          <a:chOff x="0" y="0"/>
          <a:chExt cx="0" cy="0"/>
        </a:xfrm>
      </p:grpSpPr>
      <p:sp>
        <p:nvSpPr>
          <p:cNvPr id="1028" name="Google Shape;1028;g2dc117da46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9" name="Google Shape;1029;g2dc117da46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dc117da46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dc117da46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2711d853e57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6" name="Google Shape;1046;g2711d853e57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2dc117da46e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2dc117da46e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2dc117da46e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1" name="Google Shape;1061;g2dc117da46e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0" name="Shape 1070"/>
        <p:cNvGrpSpPr/>
        <p:nvPr/>
      </p:nvGrpSpPr>
      <p:grpSpPr>
        <a:xfrm>
          <a:off x="0" y="0"/>
          <a:ext cx="0" cy="0"/>
          <a:chOff x="0" y="0"/>
          <a:chExt cx="0" cy="0"/>
        </a:xfrm>
      </p:grpSpPr>
      <p:sp>
        <p:nvSpPr>
          <p:cNvPr id="1071" name="Google Shape;1071;g2dc117da46e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2dc117da46e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dc117da46e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dc117da46e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3" name="Shape 713"/>
        <p:cNvGrpSpPr/>
        <p:nvPr/>
      </p:nvGrpSpPr>
      <p:grpSpPr>
        <a:xfrm>
          <a:off x="0" y="0"/>
          <a:ext cx="0" cy="0"/>
          <a:chOff x="0" y="0"/>
          <a:chExt cx="0" cy="0"/>
        </a:xfrm>
      </p:grpSpPr>
      <p:sp>
        <p:nvSpPr>
          <p:cNvPr id="714" name="Google Shape;714;g2711d853e57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5" name="Google Shape;715;g2711d853e57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2711d853e57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2711d853e57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711d853e57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711d853e57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711d853e57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711d853e57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2dbf65e677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2dbf65e677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711d853e57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2711d853e57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 Id="rId3" Type="http://schemas.openxmlformats.org/officeDocument/2006/relationships/image" Target="../media/image6.jpg"/><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4.png"/><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image" Target="../media/image2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15.png"/><Relationship Id="rId4" Type="http://schemas.openxmlformats.org/officeDocument/2006/relationships/image" Target="../media/image2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png"/><Relationship Id="rId4"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spTree>
      <p:nvGrpSpPr>
        <p:cNvPr id="18" name="Shape 18"/>
        <p:cNvGrpSpPr/>
        <p:nvPr/>
      </p:nvGrpSpPr>
      <p:grpSpPr>
        <a:xfrm>
          <a:off x="0" y="0"/>
          <a:ext cx="0" cy="0"/>
          <a:chOff x="0" y="0"/>
          <a:chExt cx="0" cy="0"/>
        </a:xfrm>
      </p:grpSpPr>
      <p:pic>
        <p:nvPicPr>
          <p:cNvPr id="19" name="Google Shape;19;p2"/>
          <p:cNvPicPr preferRelativeResize="0"/>
          <p:nvPr/>
        </p:nvPicPr>
        <p:blipFill rotWithShape="1">
          <a:blip r:embed="rId2">
            <a:alphaModFix/>
          </a:blip>
          <a:srcRect b="0" l="0" r="0" t="0"/>
          <a:stretch/>
        </p:blipFill>
        <p:spPr>
          <a:xfrm>
            <a:off x="325701" y="4253212"/>
            <a:ext cx="2123529" cy="543565"/>
          </a:xfrm>
          <a:prstGeom prst="rect">
            <a:avLst/>
          </a:prstGeom>
          <a:noFill/>
          <a:ln>
            <a:noFill/>
          </a:ln>
        </p:spPr>
      </p:pic>
      <p:sp>
        <p:nvSpPr>
          <p:cNvPr id="20" name="Google Shape;20;p2"/>
          <p:cNvSpPr txBox="1"/>
          <p:nvPr>
            <p:ph type="ctrTitle"/>
          </p:nvPr>
        </p:nvSpPr>
        <p:spPr>
          <a:xfrm>
            <a:off x="339555" y="771705"/>
            <a:ext cx="7290000" cy="11055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dk1"/>
              </a:buClr>
              <a:buSzPts val="4100"/>
              <a:buFont typeface="Barlow Condensed"/>
              <a:buNone/>
              <a:defRPr b="1" sz="4100">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 name="Google Shape;21;p2"/>
          <p:cNvSpPr txBox="1"/>
          <p:nvPr>
            <p:ph idx="1" type="subTitle"/>
          </p:nvPr>
        </p:nvSpPr>
        <p:spPr>
          <a:xfrm>
            <a:off x="339555" y="3200116"/>
            <a:ext cx="4114800" cy="49980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 name="Google Shape;22;p2"/>
          <p:cNvSpPr txBox="1"/>
          <p:nvPr>
            <p:ph idx="10" type="dt"/>
          </p:nvPr>
        </p:nvSpPr>
        <p:spPr>
          <a:xfrm>
            <a:off x="339555" y="1981747"/>
            <a:ext cx="887100" cy="283500"/>
          </a:xfrm>
          <a:prstGeom prst="rect">
            <a:avLst/>
          </a:prstGeom>
          <a:solidFill>
            <a:schemeClr val="accent1"/>
          </a:solid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solidFill>
                  <a:schemeClr val="dk1"/>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3" name="Google Shape;23;p2"/>
          <p:cNvSpPr txBox="1"/>
          <p:nvPr>
            <p:ph idx="11" type="ftr"/>
          </p:nvPr>
        </p:nvSpPr>
        <p:spPr>
          <a:xfrm>
            <a:off x="4967755" y="4782923"/>
            <a:ext cx="32202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 name="Google Shape;24;p2"/>
          <p:cNvSpPr txBox="1"/>
          <p:nvPr>
            <p:ph idx="12" type="sldNum"/>
          </p:nvPr>
        </p:nvSpPr>
        <p:spPr>
          <a:xfrm>
            <a:off x="8361312" y="4782923"/>
            <a:ext cx="4155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0" i="0" sz="800" u="none" cap="none" strike="noStrike">
                <a:solidFill>
                  <a:schemeClr val="dk1"/>
                </a:solidFill>
                <a:latin typeface="Verdana"/>
                <a:ea typeface="Verdana"/>
                <a:cs typeface="Verdana"/>
                <a:sym typeface="Verdana"/>
              </a:defRPr>
            </a:lvl1pPr>
            <a:lvl2pPr indent="0" lvl="1" marL="0" algn="ctr">
              <a:spcBef>
                <a:spcPts val="0"/>
              </a:spcBef>
              <a:buNone/>
              <a:defRPr b="0" i="0" sz="800" u="none" cap="none" strike="noStrike">
                <a:solidFill>
                  <a:schemeClr val="dk1"/>
                </a:solidFill>
                <a:latin typeface="Verdana"/>
                <a:ea typeface="Verdana"/>
                <a:cs typeface="Verdana"/>
                <a:sym typeface="Verdana"/>
              </a:defRPr>
            </a:lvl2pPr>
            <a:lvl3pPr indent="0" lvl="2" marL="0" algn="ctr">
              <a:spcBef>
                <a:spcPts val="0"/>
              </a:spcBef>
              <a:buNone/>
              <a:defRPr b="0" i="0" sz="800" u="none" cap="none" strike="noStrike">
                <a:solidFill>
                  <a:schemeClr val="dk1"/>
                </a:solidFill>
                <a:latin typeface="Verdana"/>
                <a:ea typeface="Verdana"/>
                <a:cs typeface="Verdana"/>
                <a:sym typeface="Verdana"/>
              </a:defRPr>
            </a:lvl3pPr>
            <a:lvl4pPr indent="0" lvl="3" marL="0" algn="ctr">
              <a:spcBef>
                <a:spcPts val="0"/>
              </a:spcBef>
              <a:buNone/>
              <a:defRPr b="0" i="0" sz="800" u="none" cap="none" strike="noStrike">
                <a:solidFill>
                  <a:schemeClr val="dk1"/>
                </a:solidFill>
                <a:latin typeface="Verdana"/>
                <a:ea typeface="Verdana"/>
                <a:cs typeface="Verdana"/>
                <a:sym typeface="Verdana"/>
              </a:defRPr>
            </a:lvl4pPr>
            <a:lvl5pPr indent="0" lvl="4" marL="0" algn="ctr">
              <a:spcBef>
                <a:spcPts val="0"/>
              </a:spcBef>
              <a:buNone/>
              <a:defRPr b="0" i="0" sz="800" u="none" cap="none" strike="noStrike">
                <a:solidFill>
                  <a:schemeClr val="dk1"/>
                </a:solidFill>
                <a:latin typeface="Verdana"/>
                <a:ea typeface="Verdana"/>
                <a:cs typeface="Verdana"/>
                <a:sym typeface="Verdana"/>
              </a:defRPr>
            </a:lvl5pPr>
            <a:lvl6pPr indent="0" lvl="5" marL="0" algn="ctr">
              <a:spcBef>
                <a:spcPts val="0"/>
              </a:spcBef>
              <a:buNone/>
              <a:defRPr b="0" i="0" sz="800" u="none" cap="none" strike="noStrike">
                <a:solidFill>
                  <a:schemeClr val="dk1"/>
                </a:solidFill>
                <a:latin typeface="Verdana"/>
                <a:ea typeface="Verdana"/>
                <a:cs typeface="Verdana"/>
                <a:sym typeface="Verdana"/>
              </a:defRPr>
            </a:lvl6pPr>
            <a:lvl7pPr indent="0" lvl="6" marL="0" algn="ctr">
              <a:spcBef>
                <a:spcPts val="0"/>
              </a:spcBef>
              <a:buNone/>
              <a:defRPr b="0" i="0" sz="800" u="none" cap="none" strike="noStrike">
                <a:solidFill>
                  <a:schemeClr val="dk1"/>
                </a:solidFill>
                <a:latin typeface="Verdana"/>
                <a:ea typeface="Verdana"/>
                <a:cs typeface="Verdana"/>
                <a:sym typeface="Verdana"/>
              </a:defRPr>
            </a:lvl7pPr>
            <a:lvl8pPr indent="0" lvl="7" marL="0" algn="ctr">
              <a:spcBef>
                <a:spcPts val="0"/>
              </a:spcBef>
              <a:buNone/>
              <a:defRPr b="0" i="0" sz="800" u="none" cap="none" strike="noStrike">
                <a:solidFill>
                  <a:schemeClr val="dk1"/>
                </a:solidFill>
                <a:latin typeface="Verdana"/>
                <a:ea typeface="Verdana"/>
                <a:cs typeface="Verdana"/>
                <a:sym typeface="Verdana"/>
              </a:defRPr>
            </a:lvl8pPr>
            <a:lvl9pPr indent="0" lvl="8" marL="0" algn="ctr">
              <a:spcBef>
                <a:spcPts val="0"/>
              </a:spcBef>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25" name="Google Shape;25;p2"/>
          <p:cNvGrpSpPr/>
          <p:nvPr/>
        </p:nvGrpSpPr>
        <p:grpSpPr>
          <a:xfrm>
            <a:off x="5" y="33"/>
            <a:ext cx="9144159" cy="297799"/>
            <a:chOff x="421830" y="1342659"/>
            <a:chExt cx="10018800" cy="290479"/>
          </a:xfrm>
        </p:grpSpPr>
        <p:sp>
          <p:nvSpPr>
            <p:cNvPr id="26" name="Google Shape;26;p2"/>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27" name="Google Shape;27;p2"/>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28" name="Google Shape;28;p2"/>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29" name="Google Shape;29;p2"/>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30" name="Google Shape;30;p2"/>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showMasterSp="0">
  <p:cSld name="Section Divider 1">
    <p:spTree>
      <p:nvGrpSpPr>
        <p:cNvPr id="121" name="Shape 121"/>
        <p:cNvGrpSpPr/>
        <p:nvPr/>
      </p:nvGrpSpPr>
      <p:grpSpPr>
        <a:xfrm>
          <a:off x="0" y="0"/>
          <a:ext cx="0" cy="0"/>
          <a:chOff x="0" y="0"/>
          <a:chExt cx="0" cy="0"/>
        </a:xfrm>
      </p:grpSpPr>
      <p:sp>
        <p:nvSpPr>
          <p:cNvPr id="122" name="Google Shape;122;p11"/>
          <p:cNvSpPr txBox="1"/>
          <p:nvPr>
            <p:ph idx="1" type="body"/>
          </p:nvPr>
        </p:nvSpPr>
        <p:spPr>
          <a:xfrm>
            <a:off x="1163241" y="2596169"/>
            <a:ext cx="6803100" cy="448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3" name="Google Shape;123;p11"/>
          <p:cNvSpPr txBox="1"/>
          <p:nvPr>
            <p:ph type="title"/>
          </p:nvPr>
        </p:nvSpPr>
        <p:spPr>
          <a:xfrm>
            <a:off x="215693" y="1787236"/>
            <a:ext cx="8677200" cy="78450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4500"/>
              <a:buFont typeface="Barlow Condensed"/>
              <a:buNone/>
              <a:defRPr sz="45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11"/>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11"/>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11"/>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27" name="Google Shape;127;p11"/>
          <p:cNvGrpSpPr/>
          <p:nvPr/>
        </p:nvGrpSpPr>
        <p:grpSpPr>
          <a:xfrm>
            <a:off x="5" y="33"/>
            <a:ext cx="9144159" cy="297799"/>
            <a:chOff x="421830" y="1342659"/>
            <a:chExt cx="10018800" cy="290479"/>
          </a:xfrm>
        </p:grpSpPr>
        <p:sp>
          <p:nvSpPr>
            <p:cNvPr id="128" name="Google Shape;128;p11"/>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29" name="Google Shape;129;p11"/>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30" name="Google Shape;130;p11"/>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31" name="Google Shape;131;p11"/>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32" name="Google Shape;132;p11"/>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showMasterSp="0">
  <p:cSld name="Section Divider 2">
    <p:bg>
      <p:bgPr>
        <a:solidFill>
          <a:schemeClr val="accent1"/>
        </a:solidFill>
      </p:bgPr>
    </p:bg>
    <p:spTree>
      <p:nvGrpSpPr>
        <p:cNvPr id="133" name="Shape 133"/>
        <p:cNvGrpSpPr/>
        <p:nvPr/>
      </p:nvGrpSpPr>
      <p:grpSpPr>
        <a:xfrm>
          <a:off x="0" y="0"/>
          <a:ext cx="0" cy="0"/>
          <a:chOff x="0" y="0"/>
          <a:chExt cx="0" cy="0"/>
        </a:xfrm>
      </p:grpSpPr>
      <p:sp>
        <p:nvSpPr>
          <p:cNvPr id="134" name="Google Shape;134;p12"/>
          <p:cNvSpPr txBox="1"/>
          <p:nvPr>
            <p:ph idx="1" type="body"/>
          </p:nvPr>
        </p:nvSpPr>
        <p:spPr>
          <a:xfrm>
            <a:off x="1163241" y="2596169"/>
            <a:ext cx="6803100" cy="448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5" name="Google Shape;135;p12"/>
          <p:cNvSpPr txBox="1"/>
          <p:nvPr>
            <p:ph type="title"/>
          </p:nvPr>
        </p:nvSpPr>
        <p:spPr>
          <a:xfrm>
            <a:off x="215693" y="1787236"/>
            <a:ext cx="8677200" cy="78450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4500"/>
              <a:buFont typeface="Barlow Condensed"/>
              <a:buNone/>
              <a:defRPr sz="45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6" name="Google Shape;136;p12"/>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7" name="Google Shape;137;p12"/>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8" name="Google Shape;138;p12"/>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39" name="Google Shape;139;p12"/>
          <p:cNvGrpSpPr/>
          <p:nvPr/>
        </p:nvGrpSpPr>
        <p:grpSpPr>
          <a:xfrm>
            <a:off x="5" y="33"/>
            <a:ext cx="9144159" cy="297799"/>
            <a:chOff x="421830" y="1342659"/>
            <a:chExt cx="10018800" cy="290479"/>
          </a:xfrm>
        </p:grpSpPr>
        <p:sp>
          <p:nvSpPr>
            <p:cNvPr id="140" name="Google Shape;140;p12"/>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41" name="Google Shape;141;p12"/>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42" name="Google Shape;142;p12"/>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43" name="Google Shape;143;p12"/>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44" name="Google Shape;144;p12"/>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showMasterSp="0">
  <p:cSld name="Section Divider 3">
    <p:bg>
      <p:bgPr>
        <a:solidFill>
          <a:schemeClr val="dk1"/>
        </a:solidFill>
      </p:bgPr>
    </p:bg>
    <p:spTree>
      <p:nvGrpSpPr>
        <p:cNvPr id="145" name="Shape 145"/>
        <p:cNvGrpSpPr/>
        <p:nvPr/>
      </p:nvGrpSpPr>
      <p:grpSpPr>
        <a:xfrm>
          <a:off x="0" y="0"/>
          <a:ext cx="0" cy="0"/>
          <a:chOff x="0" y="0"/>
          <a:chExt cx="0" cy="0"/>
        </a:xfrm>
      </p:grpSpPr>
      <p:sp>
        <p:nvSpPr>
          <p:cNvPr id="146" name="Google Shape;146;p13"/>
          <p:cNvSpPr txBox="1"/>
          <p:nvPr>
            <p:ph idx="1" type="body"/>
          </p:nvPr>
        </p:nvSpPr>
        <p:spPr>
          <a:xfrm>
            <a:off x="1163241" y="2596169"/>
            <a:ext cx="6803100" cy="448800"/>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solidFill>
                  <a:schemeClr val="lt1"/>
                </a:solidFill>
              </a:defRPr>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7" name="Google Shape;147;p13"/>
          <p:cNvSpPr txBox="1"/>
          <p:nvPr>
            <p:ph type="title"/>
          </p:nvPr>
        </p:nvSpPr>
        <p:spPr>
          <a:xfrm>
            <a:off x="215693" y="1787236"/>
            <a:ext cx="8677200" cy="78450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lt1"/>
              </a:buClr>
              <a:buSzPts val="4500"/>
              <a:buFont typeface="Barlow Condensed"/>
              <a:buNone/>
              <a:defRPr sz="4500" cap="none">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8" name="Google Shape;148;p13"/>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9" name="Google Shape;149;p13"/>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0" name="Google Shape;150;p13"/>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800">
                <a:solidFill>
                  <a:schemeClr val="lt1"/>
                </a:solidFill>
                <a:latin typeface="Verdana"/>
                <a:ea typeface="Verdana"/>
                <a:cs typeface="Verdana"/>
                <a:sym typeface="Verdana"/>
              </a:defRPr>
            </a:lvl1pPr>
            <a:lvl2pPr indent="0" lvl="1" marL="0" algn="ctr">
              <a:spcBef>
                <a:spcPts val="0"/>
              </a:spcBef>
              <a:buNone/>
              <a:defRPr sz="800">
                <a:solidFill>
                  <a:schemeClr val="lt1"/>
                </a:solidFill>
                <a:latin typeface="Verdana"/>
                <a:ea typeface="Verdana"/>
                <a:cs typeface="Verdana"/>
                <a:sym typeface="Verdana"/>
              </a:defRPr>
            </a:lvl2pPr>
            <a:lvl3pPr indent="0" lvl="2" marL="0" algn="ctr">
              <a:spcBef>
                <a:spcPts val="0"/>
              </a:spcBef>
              <a:buNone/>
              <a:defRPr sz="800">
                <a:solidFill>
                  <a:schemeClr val="lt1"/>
                </a:solidFill>
                <a:latin typeface="Verdana"/>
                <a:ea typeface="Verdana"/>
                <a:cs typeface="Verdana"/>
                <a:sym typeface="Verdana"/>
              </a:defRPr>
            </a:lvl3pPr>
            <a:lvl4pPr indent="0" lvl="3" marL="0" algn="ctr">
              <a:spcBef>
                <a:spcPts val="0"/>
              </a:spcBef>
              <a:buNone/>
              <a:defRPr sz="800">
                <a:solidFill>
                  <a:schemeClr val="lt1"/>
                </a:solidFill>
                <a:latin typeface="Verdana"/>
                <a:ea typeface="Verdana"/>
                <a:cs typeface="Verdana"/>
                <a:sym typeface="Verdana"/>
              </a:defRPr>
            </a:lvl4pPr>
            <a:lvl5pPr indent="0" lvl="4" marL="0" algn="ctr">
              <a:spcBef>
                <a:spcPts val="0"/>
              </a:spcBef>
              <a:buNone/>
              <a:defRPr sz="800">
                <a:solidFill>
                  <a:schemeClr val="lt1"/>
                </a:solidFill>
                <a:latin typeface="Verdana"/>
                <a:ea typeface="Verdana"/>
                <a:cs typeface="Verdana"/>
                <a:sym typeface="Verdana"/>
              </a:defRPr>
            </a:lvl5pPr>
            <a:lvl6pPr indent="0" lvl="5" marL="0" algn="ctr">
              <a:spcBef>
                <a:spcPts val="0"/>
              </a:spcBef>
              <a:buNone/>
              <a:defRPr sz="800">
                <a:solidFill>
                  <a:schemeClr val="lt1"/>
                </a:solidFill>
                <a:latin typeface="Verdana"/>
                <a:ea typeface="Verdana"/>
                <a:cs typeface="Verdana"/>
                <a:sym typeface="Verdana"/>
              </a:defRPr>
            </a:lvl6pPr>
            <a:lvl7pPr indent="0" lvl="6" marL="0" algn="ctr">
              <a:spcBef>
                <a:spcPts val="0"/>
              </a:spcBef>
              <a:buNone/>
              <a:defRPr sz="800">
                <a:solidFill>
                  <a:schemeClr val="lt1"/>
                </a:solidFill>
                <a:latin typeface="Verdana"/>
                <a:ea typeface="Verdana"/>
                <a:cs typeface="Verdana"/>
                <a:sym typeface="Verdana"/>
              </a:defRPr>
            </a:lvl7pPr>
            <a:lvl8pPr indent="0" lvl="7" marL="0" algn="ctr">
              <a:spcBef>
                <a:spcPts val="0"/>
              </a:spcBef>
              <a:buNone/>
              <a:defRPr sz="800">
                <a:solidFill>
                  <a:schemeClr val="lt1"/>
                </a:solidFill>
                <a:latin typeface="Verdana"/>
                <a:ea typeface="Verdana"/>
                <a:cs typeface="Verdana"/>
                <a:sym typeface="Verdana"/>
              </a:defRPr>
            </a:lvl8pPr>
            <a:lvl9pPr indent="0" lvl="8" marL="0" algn="ctr">
              <a:spcBef>
                <a:spcPts val="0"/>
              </a:spcBef>
              <a:buNone/>
              <a:defRPr sz="800">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51" name="Google Shape;151;p13"/>
          <p:cNvGrpSpPr/>
          <p:nvPr/>
        </p:nvGrpSpPr>
        <p:grpSpPr>
          <a:xfrm>
            <a:off x="5" y="33"/>
            <a:ext cx="9144159" cy="297799"/>
            <a:chOff x="421830" y="1342659"/>
            <a:chExt cx="10018800" cy="290479"/>
          </a:xfrm>
        </p:grpSpPr>
        <p:sp>
          <p:nvSpPr>
            <p:cNvPr id="152" name="Google Shape;152;p1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53" name="Google Shape;153;p1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54" name="Google Shape;154;p1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55" name="Google Shape;155;p1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56" name="Google Shape;156;p1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spTree>
      <p:nvGrpSpPr>
        <p:cNvPr id="157" name="Shape 157"/>
        <p:cNvGrpSpPr/>
        <p:nvPr/>
      </p:nvGrpSpPr>
      <p:grpSpPr>
        <a:xfrm>
          <a:off x="0" y="0"/>
          <a:ext cx="0" cy="0"/>
          <a:chOff x="0" y="0"/>
          <a:chExt cx="0" cy="0"/>
        </a:xfrm>
      </p:grpSpPr>
      <p:pic>
        <p:nvPicPr>
          <p:cNvPr id="158" name="Google Shape;158;p14" title="University of Waterloo"/>
          <p:cNvPicPr preferRelativeResize="0"/>
          <p:nvPr/>
        </p:nvPicPr>
        <p:blipFill rotWithShape="1">
          <a:blip r:embed="rId2">
            <a:alphaModFix/>
          </a:blip>
          <a:srcRect b="0" l="0" r="0" t="0"/>
          <a:stretch/>
        </p:blipFill>
        <p:spPr>
          <a:xfrm>
            <a:off x="2171899" y="903301"/>
            <a:ext cx="4800204" cy="3117847"/>
          </a:xfrm>
          <a:prstGeom prst="rect">
            <a:avLst/>
          </a:prstGeom>
          <a:noFill/>
          <a:ln>
            <a:noFill/>
          </a:ln>
        </p:spPr>
      </p:pic>
      <p:sp>
        <p:nvSpPr>
          <p:cNvPr id="159" name="Google Shape;159;p14"/>
          <p:cNvSpPr txBox="1"/>
          <p:nvPr>
            <p:ph type="title"/>
          </p:nvPr>
        </p:nvSpPr>
        <p:spPr>
          <a:xfrm>
            <a:off x="492919" y="3435927"/>
            <a:ext cx="8158200" cy="1198500"/>
          </a:xfrm>
          <a:prstGeom prst="rect">
            <a:avLst/>
          </a:prstGeom>
          <a:noFill/>
          <a:ln>
            <a:noFill/>
          </a:ln>
        </p:spPr>
        <p:txBody>
          <a:bodyPr anchorCtr="1" anchor="ctr" bIns="34275" lIns="68575" spcFirstLastPara="1" rIns="68575" wrap="square" tIns="34275">
            <a:noAutofit/>
          </a:bodyPr>
          <a:lstStyle>
            <a:lvl1pPr lvl="0" algn="ctr">
              <a:lnSpc>
                <a:spcPct val="85000"/>
              </a:lnSpc>
              <a:spcBef>
                <a:spcPts val="0"/>
              </a:spcBef>
              <a:spcAft>
                <a:spcPts val="0"/>
              </a:spcAft>
              <a:buClr>
                <a:schemeClr val="dk1"/>
              </a:buClr>
              <a:buSzPts val="1400"/>
              <a:buFont typeface="Verdana"/>
              <a:buNone/>
              <a:defRPr b="0" i="0" sz="1400" cap="none">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0" name="Google Shape;160;p14"/>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1" name="Google Shape;161;p14"/>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2" name="Google Shape;162;p14"/>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63" name="Google Shape;163;p14"/>
          <p:cNvGrpSpPr/>
          <p:nvPr/>
        </p:nvGrpSpPr>
        <p:grpSpPr>
          <a:xfrm>
            <a:off x="5" y="33"/>
            <a:ext cx="9144159" cy="297799"/>
            <a:chOff x="421830" y="1342659"/>
            <a:chExt cx="10018800" cy="290479"/>
          </a:xfrm>
        </p:grpSpPr>
        <p:sp>
          <p:nvSpPr>
            <p:cNvPr id="164" name="Google Shape;164;p14"/>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65" name="Google Shape;165;p14"/>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66" name="Google Shape;166;p14"/>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67" name="Google Shape;167;p14"/>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68" name="Google Shape;168;p14"/>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ALT" showMasterSp="0">
  <p:cSld name="Closing Slide_ALT">
    <p:bg>
      <p:bgPr>
        <a:solidFill>
          <a:schemeClr val="dk1"/>
        </a:solidFill>
      </p:bgPr>
    </p:bg>
    <p:spTree>
      <p:nvGrpSpPr>
        <p:cNvPr id="169" name="Shape 169"/>
        <p:cNvGrpSpPr/>
        <p:nvPr/>
      </p:nvGrpSpPr>
      <p:grpSpPr>
        <a:xfrm>
          <a:off x="0" y="0"/>
          <a:ext cx="0" cy="0"/>
          <a:chOff x="0" y="0"/>
          <a:chExt cx="0" cy="0"/>
        </a:xfrm>
      </p:grpSpPr>
      <p:pic>
        <p:nvPicPr>
          <p:cNvPr id="170" name="Google Shape;170;p15" title="University of Waterloo"/>
          <p:cNvPicPr preferRelativeResize="0"/>
          <p:nvPr/>
        </p:nvPicPr>
        <p:blipFill rotWithShape="1">
          <a:blip r:embed="rId2">
            <a:alphaModFix/>
          </a:blip>
          <a:srcRect b="13985" l="13984" r="13985" t="13984"/>
          <a:stretch/>
        </p:blipFill>
        <p:spPr>
          <a:xfrm>
            <a:off x="2836498" y="1334975"/>
            <a:ext cx="3471003" cy="2254499"/>
          </a:xfrm>
          <a:prstGeom prst="rect">
            <a:avLst/>
          </a:prstGeom>
          <a:noFill/>
          <a:ln>
            <a:noFill/>
          </a:ln>
        </p:spPr>
      </p:pic>
      <p:sp>
        <p:nvSpPr>
          <p:cNvPr id="171" name="Google Shape;171;p15"/>
          <p:cNvSpPr txBox="1"/>
          <p:nvPr>
            <p:ph type="title"/>
          </p:nvPr>
        </p:nvSpPr>
        <p:spPr>
          <a:xfrm>
            <a:off x="550069" y="3512127"/>
            <a:ext cx="8043900" cy="1169700"/>
          </a:xfrm>
          <a:prstGeom prst="rect">
            <a:avLst/>
          </a:prstGeom>
          <a:noFill/>
          <a:ln>
            <a:noFill/>
          </a:ln>
        </p:spPr>
        <p:txBody>
          <a:bodyPr anchorCtr="1" anchor="ctr" bIns="34275" lIns="68575" spcFirstLastPara="1" rIns="68575" wrap="square" tIns="34275">
            <a:noAutofit/>
          </a:bodyPr>
          <a:lstStyle>
            <a:lvl1pPr lvl="0" algn="ctr">
              <a:lnSpc>
                <a:spcPct val="75000"/>
              </a:lnSpc>
              <a:spcBef>
                <a:spcPts val="0"/>
              </a:spcBef>
              <a:spcAft>
                <a:spcPts val="0"/>
              </a:spcAft>
              <a:buClr>
                <a:schemeClr val="lt1"/>
              </a:buClr>
              <a:buSzPts val="1400"/>
              <a:buFont typeface="Verdana"/>
              <a:buNone/>
              <a:defRPr b="0" i="0" sz="1400" cap="none">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15"/>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15"/>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15"/>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800">
                <a:solidFill>
                  <a:schemeClr val="lt1"/>
                </a:solidFill>
                <a:latin typeface="Verdana"/>
                <a:ea typeface="Verdana"/>
                <a:cs typeface="Verdana"/>
                <a:sym typeface="Verdana"/>
              </a:defRPr>
            </a:lvl1pPr>
            <a:lvl2pPr indent="0" lvl="1" marL="0" algn="ctr">
              <a:spcBef>
                <a:spcPts val="0"/>
              </a:spcBef>
              <a:buNone/>
              <a:defRPr sz="800">
                <a:solidFill>
                  <a:schemeClr val="lt1"/>
                </a:solidFill>
                <a:latin typeface="Verdana"/>
                <a:ea typeface="Verdana"/>
                <a:cs typeface="Verdana"/>
                <a:sym typeface="Verdana"/>
              </a:defRPr>
            </a:lvl2pPr>
            <a:lvl3pPr indent="0" lvl="2" marL="0" algn="ctr">
              <a:spcBef>
                <a:spcPts val="0"/>
              </a:spcBef>
              <a:buNone/>
              <a:defRPr sz="800">
                <a:solidFill>
                  <a:schemeClr val="lt1"/>
                </a:solidFill>
                <a:latin typeface="Verdana"/>
                <a:ea typeface="Verdana"/>
                <a:cs typeface="Verdana"/>
                <a:sym typeface="Verdana"/>
              </a:defRPr>
            </a:lvl3pPr>
            <a:lvl4pPr indent="0" lvl="3" marL="0" algn="ctr">
              <a:spcBef>
                <a:spcPts val="0"/>
              </a:spcBef>
              <a:buNone/>
              <a:defRPr sz="800">
                <a:solidFill>
                  <a:schemeClr val="lt1"/>
                </a:solidFill>
                <a:latin typeface="Verdana"/>
                <a:ea typeface="Verdana"/>
                <a:cs typeface="Verdana"/>
                <a:sym typeface="Verdana"/>
              </a:defRPr>
            </a:lvl4pPr>
            <a:lvl5pPr indent="0" lvl="4" marL="0" algn="ctr">
              <a:spcBef>
                <a:spcPts val="0"/>
              </a:spcBef>
              <a:buNone/>
              <a:defRPr sz="800">
                <a:solidFill>
                  <a:schemeClr val="lt1"/>
                </a:solidFill>
                <a:latin typeface="Verdana"/>
                <a:ea typeface="Verdana"/>
                <a:cs typeface="Verdana"/>
                <a:sym typeface="Verdana"/>
              </a:defRPr>
            </a:lvl5pPr>
            <a:lvl6pPr indent="0" lvl="5" marL="0" algn="ctr">
              <a:spcBef>
                <a:spcPts val="0"/>
              </a:spcBef>
              <a:buNone/>
              <a:defRPr sz="800">
                <a:solidFill>
                  <a:schemeClr val="lt1"/>
                </a:solidFill>
                <a:latin typeface="Verdana"/>
                <a:ea typeface="Verdana"/>
                <a:cs typeface="Verdana"/>
                <a:sym typeface="Verdana"/>
              </a:defRPr>
            </a:lvl6pPr>
            <a:lvl7pPr indent="0" lvl="6" marL="0" algn="ctr">
              <a:spcBef>
                <a:spcPts val="0"/>
              </a:spcBef>
              <a:buNone/>
              <a:defRPr sz="800">
                <a:solidFill>
                  <a:schemeClr val="lt1"/>
                </a:solidFill>
                <a:latin typeface="Verdana"/>
                <a:ea typeface="Verdana"/>
                <a:cs typeface="Verdana"/>
                <a:sym typeface="Verdana"/>
              </a:defRPr>
            </a:lvl7pPr>
            <a:lvl8pPr indent="0" lvl="7" marL="0" algn="ctr">
              <a:spcBef>
                <a:spcPts val="0"/>
              </a:spcBef>
              <a:buNone/>
              <a:defRPr sz="800">
                <a:solidFill>
                  <a:schemeClr val="lt1"/>
                </a:solidFill>
                <a:latin typeface="Verdana"/>
                <a:ea typeface="Verdana"/>
                <a:cs typeface="Verdana"/>
                <a:sym typeface="Verdana"/>
              </a:defRPr>
            </a:lvl8pPr>
            <a:lvl9pPr indent="0" lvl="8" marL="0" algn="ctr">
              <a:spcBef>
                <a:spcPts val="0"/>
              </a:spcBef>
              <a:buNone/>
              <a:defRPr sz="800">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75" name="Google Shape;175;p15"/>
          <p:cNvGrpSpPr/>
          <p:nvPr/>
        </p:nvGrpSpPr>
        <p:grpSpPr>
          <a:xfrm>
            <a:off x="5" y="33"/>
            <a:ext cx="9144159" cy="297799"/>
            <a:chOff x="421830" y="1342659"/>
            <a:chExt cx="10018800" cy="290479"/>
          </a:xfrm>
        </p:grpSpPr>
        <p:sp>
          <p:nvSpPr>
            <p:cNvPr id="176" name="Google Shape;176;p1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77" name="Google Shape;177;p1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78" name="Google Shape;178;p1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79" name="Google Shape;179;p1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80" name="Google Shape;180;p1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_Y+W" showMasterSp="0">
  <p:cSld name="1_Closing Slide_Y+W">
    <p:spTree>
      <p:nvGrpSpPr>
        <p:cNvPr id="181" name="Shape 181"/>
        <p:cNvGrpSpPr/>
        <p:nvPr/>
      </p:nvGrpSpPr>
      <p:grpSpPr>
        <a:xfrm>
          <a:off x="0" y="0"/>
          <a:ext cx="0" cy="0"/>
          <a:chOff x="0" y="0"/>
          <a:chExt cx="0" cy="0"/>
        </a:xfrm>
      </p:grpSpPr>
      <p:pic>
        <p:nvPicPr>
          <p:cNvPr id="182" name="Google Shape;182;p16"/>
          <p:cNvPicPr preferRelativeResize="0"/>
          <p:nvPr/>
        </p:nvPicPr>
        <p:blipFill rotWithShape="1">
          <a:blip r:embed="rId2">
            <a:alphaModFix/>
          </a:blip>
          <a:srcRect b="0" l="0" r="0" t="0"/>
          <a:stretch/>
        </p:blipFill>
        <p:spPr>
          <a:xfrm>
            <a:off x="3865245" y="3438761"/>
            <a:ext cx="1413510" cy="400050"/>
          </a:xfrm>
          <a:prstGeom prst="rect">
            <a:avLst/>
          </a:prstGeom>
          <a:noFill/>
          <a:ln>
            <a:noFill/>
          </a:ln>
        </p:spPr>
      </p:pic>
      <p:pic>
        <p:nvPicPr>
          <p:cNvPr id="183" name="Google Shape;183;p16"/>
          <p:cNvPicPr preferRelativeResize="0"/>
          <p:nvPr/>
        </p:nvPicPr>
        <p:blipFill rotWithShape="1">
          <a:blip r:embed="rId3">
            <a:alphaModFix/>
          </a:blip>
          <a:srcRect b="0" l="0" r="0" t="0"/>
          <a:stretch/>
        </p:blipFill>
        <p:spPr>
          <a:xfrm>
            <a:off x="3126486" y="3952670"/>
            <a:ext cx="2891028" cy="189357"/>
          </a:xfrm>
          <a:prstGeom prst="rect">
            <a:avLst/>
          </a:prstGeom>
          <a:noFill/>
          <a:ln>
            <a:noFill/>
          </a:ln>
        </p:spPr>
      </p:pic>
      <p:sp>
        <p:nvSpPr>
          <p:cNvPr id="184" name="Google Shape;184;p16"/>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16"/>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6" name="Google Shape;186;p16"/>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87" name="Google Shape;187;p16"/>
          <p:cNvGrpSpPr/>
          <p:nvPr/>
        </p:nvGrpSpPr>
        <p:grpSpPr>
          <a:xfrm>
            <a:off x="5" y="33"/>
            <a:ext cx="9144159" cy="297799"/>
            <a:chOff x="421830" y="1342659"/>
            <a:chExt cx="10018800" cy="290479"/>
          </a:xfrm>
        </p:grpSpPr>
        <p:sp>
          <p:nvSpPr>
            <p:cNvPr id="188" name="Google Shape;188;p16"/>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89" name="Google Shape;189;p16"/>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90" name="Google Shape;190;p16"/>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91" name="Google Shape;191;p16"/>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92" name="Google Shape;192;p16"/>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pic>
        <p:nvPicPr>
          <p:cNvPr id="193" name="Google Shape;193;p16" title="University of Waterloo"/>
          <p:cNvPicPr preferRelativeResize="0"/>
          <p:nvPr/>
        </p:nvPicPr>
        <p:blipFill rotWithShape="1">
          <a:blip r:embed="rId4">
            <a:alphaModFix/>
          </a:blip>
          <a:srcRect b="0" l="0" r="0" t="0"/>
          <a:stretch/>
        </p:blipFill>
        <p:spPr>
          <a:xfrm>
            <a:off x="2412548" y="662397"/>
            <a:ext cx="4318902" cy="280214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_Y+W_ALT" showMasterSp="0">
  <p:cSld name="1_Closing Slide_Y+W_ALT">
    <p:bg>
      <p:bgPr>
        <a:solidFill>
          <a:schemeClr val="dk1"/>
        </a:solidFill>
      </p:bgPr>
    </p:bg>
    <p:spTree>
      <p:nvGrpSpPr>
        <p:cNvPr id="194" name="Shape 194"/>
        <p:cNvGrpSpPr/>
        <p:nvPr/>
      </p:nvGrpSpPr>
      <p:grpSpPr>
        <a:xfrm>
          <a:off x="0" y="0"/>
          <a:ext cx="0" cy="0"/>
          <a:chOff x="0" y="0"/>
          <a:chExt cx="0" cy="0"/>
        </a:xfrm>
      </p:grpSpPr>
      <p:sp>
        <p:nvSpPr>
          <p:cNvPr id="195" name="Google Shape;195;p17"/>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6" name="Google Shape;196;p17"/>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17"/>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800">
                <a:solidFill>
                  <a:schemeClr val="lt1"/>
                </a:solidFill>
                <a:latin typeface="Verdana"/>
                <a:ea typeface="Verdana"/>
                <a:cs typeface="Verdana"/>
                <a:sym typeface="Verdana"/>
              </a:defRPr>
            </a:lvl1pPr>
            <a:lvl2pPr indent="0" lvl="1" marL="0" algn="ctr">
              <a:spcBef>
                <a:spcPts val="0"/>
              </a:spcBef>
              <a:buNone/>
              <a:defRPr sz="800">
                <a:solidFill>
                  <a:schemeClr val="lt1"/>
                </a:solidFill>
                <a:latin typeface="Verdana"/>
                <a:ea typeface="Verdana"/>
                <a:cs typeface="Verdana"/>
                <a:sym typeface="Verdana"/>
              </a:defRPr>
            </a:lvl2pPr>
            <a:lvl3pPr indent="0" lvl="2" marL="0" algn="ctr">
              <a:spcBef>
                <a:spcPts val="0"/>
              </a:spcBef>
              <a:buNone/>
              <a:defRPr sz="800">
                <a:solidFill>
                  <a:schemeClr val="lt1"/>
                </a:solidFill>
                <a:latin typeface="Verdana"/>
                <a:ea typeface="Verdana"/>
                <a:cs typeface="Verdana"/>
                <a:sym typeface="Verdana"/>
              </a:defRPr>
            </a:lvl3pPr>
            <a:lvl4pPr indent="0" lvl="3" marL="0" algn="ctr">
              <a:spcBef>
                <a:spcPts val="0"/>
              </a:spcBef>
              <a:buNone/>
              <a:defRPr sz="800">
                <a:solidFill>
                  <a:schemeClr val="lt1"/>
                </a:solidFill>
                <a:latin typeface="Verdana"/>
                <a:ea typeface="Verdana"/>
                <a:cs typeface="Verdana"/>
                <a:sym typeface="Verdana"/>
              </a:defRPr>
            </a:lvl4pPr>
            <a:lvl5pPr indent="0" lvl="4" marL="0" algn="ctr">
              <a:spcBef>
                <a:spcPts val="0"/>
              </a:spcBef>
              <a:buNone/>
              <a:defRPr sz="800">
                <a:solidFill>
                  <a:schemeClr val="lt1"/>
                </a:solidFill>
                <a:latin typeface="Verdana"/>
                <a:ea typeface="Verdana"/>
                <a:cs typeface="Verdana"/>
                <a:sym typeface="Verdana"/>
              </a:defRPr>
            </a:lvl5pPr>
            <a:lvl6pPr indent="0" lvl="5" marL="0" algn="ctr">
              <a:spcBef>
                <a:spcPts val="0"/>
              </a:spcBef>
              <a:buNone/>
              <a:defRPr sz="800">
                <a:solidFill>
                  <a:schemeClr val="lt1"/>
                </a:solidFill>
                <a:latin typeface="Verdana"/>
                <a:ea typeface="Verdana"/>
                <a:cs typeface="Verdana"/>
                <a:sym typeface="Verdana"/>
              </a:defRPr>
            </a:lvl6pPr>
            <a:lvl7pPr indent="0" lvl="6" marL="0" algn="ctr">
              <a:spcBef>
                <a:spcPts val="0"/>
              </a:spcBef>
              <a:buNone/>
              <a:defRPr sz="800">
                <a:solidFill>
                  <a:schemeClr val="lt1"/>
                </a:solidFill>
                <a:latin typeface="Verdana"/>
                <a:ea typeface="Verdana"/>
                <a:cs typeface="Verdana"/>
                <a:sym typeface="Verdana"/>
              </a:defRPr>
            </a:lvl7pPr>
            <a:lvl8pPr indent="0" lvl="7" marL="0" algn="ctr">
              <a:spcBef>
                <a:spcPts val="0"/>
              </a:spcBef>
              <a:buNone/>
              <a:defRPr sz="800">
                <a:solidFill>
                  <a:schemeClr val="lt1"/>
                </a:solidFill>
                <a:latin typeface="Verdana"/>
                <a:ea typeface="Verdana"/>
                <a:cs typeface="Verdana"/>
                <a:sym typeface="Verdana"/>
              </a:defRPr>
            </a:lvl8pPr>
            <a:lvl9pPr indent="0" lvl="8" marL="0" algn="ctr">
              <a:spcBef>
                <a:spcPts val="0"/>
              </a:spcBef>
              <a:buNone/>
              <a:defRPr sz="800">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98" name="Google Shape;198;p17"/>
          <p:cNvGrpSpPr/>
          <p:nvPr/>
        </p:nvGrpSpPr>
        <p:grpSpPr>
          <a:xfrm>
            <a:off x="5" y="33"/>
            <a:ext cx="9144159" cy="297799"/>
            <a:chOff x="421830" y="1342659"/>
            <a:chExt cx="10018800" cy="290479"/>
          </a:xfrm>
        </p:grpSpPr>
        <p:sp>
          <p:nvSpPr>
            <p:cNvPr id="199" name="Google Shape;199;p17"/>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00" name="Google Shape;200;p17"/>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01" name="Google Shape;201;p17"/>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02" name="Google Shape;202;p17"/>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03" name="Google Shape;203;p17"/>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pic>
        <p:nvPicPr>
          <p:cNvPr id="204" name="Google Shape;204;p17"/>
          <p:cNvPicPr preferRelativeResize="0"/>
          <p:nvPr/>
        </p:nvPicPr>
        <p:blipFill rotWithShape="1">
          <a:blip r:embed="rId2">
            <a:alphaModFix/>
          </a:blip>
          <a:srcRect b="0" l="0" r="0" t="0"/>
          <a:stretch/>
        </p:blipFill>
        <p:spPr>
          <a:xfrm>
            <a:off x="3865245" y="3444024"/>
            <a:ext cx="1413510" cy="400050"/>
          </a:xfrm>
          <a:prstGeom prst="rect">
            <a:avLst/>
          </a:prstGeom>
          <a:noFill/>
          <a:ln>
            <a:noFill/>
          </a:ln>
        </p:spPr>
      </p:pic>
      <p:pic>
        <p:nvPicPr>
          <p:cNvPr id="205" name="Google Shape;205;p17"/>
          <p:cNvPicPr preferRelativeResize="0"/>
          <p:nvPr/>
        </p:nvPicPr>
        <p:blipFill rotWithShape="1">
          <a:blip r:embed="rId3">
            <a:alphaModFix/>
          </a:blip>
          <a:srcRect b="0" l="0" r="0" t="0"/>
          <a:stretch/>
        </p:blipFill>
        <p:spPr>
          <a:xfrm>
            <a:off x="3126486" y="3957934"/>
            <a:ext cx="2891028" cy="189357"/>
          </a:xfrm>
          <a:prstGeom prst="rect">
            <a:avLst/>
          </a:prstGeom>
          <a:noFill/>
          <a:ln>
            <a:noFill/>
          </a:ln>
        </p:spPr>
      </p:pic>
      <p:sp>
        <p:nvSpPr>
          <p:cNvPr id="206" name="Google Shape;206;p17"/>
          <p:cNvSpPr txBox="1"/>
          <p:nvPr/>
        </p:nvSpPr>
        <p:spPr>
          <a:xfrm>
            <a:off x="3638550" y="5435600"/>
            <a:ext cx="138600" cy="2847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t/>
            </a:r>
            <a:endParaRPr sz="1400">
              <a:solidFill>
                <a:schemeClr val="dk1"/>
              </a:solidFill>
              <a:latin typeface="Georgia"/>
              <a:ea typeface="Georgia"/>
              <a:cs typeface="Georgia"/>
              <a:sym typeface="Georgia"/>
            </a:endParaRPr>
          </a:p>
        </p:txBody>
      </p:sp>
      <p:pic>
        <p:nvPicPr>
          <p:cNvPr id="207" name="Google Shape;207;p17" title="University of Waterloo"/>
          <p:cNvPicPr preferRelativeResize="0"/>
          <p:nvPr/>
        </p:nvPicPr>
        <p:blipFill rotWithShape="1">
          <a:blip r:embed="rId4">
            <a:alphaModFix/>
          </a:blip>
          <a:srcRect b="13985" l="13984" r="13985" t="13984"/>
          <a:stretch/>
        </p:blipFill>
        <p:spPr>
          <a:xfrm>
            <a:off x="3011983" y="1055321"/>
            <a:ext cx="3120033" cy="202653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nu">
  <p:cSld name="Title and Content_Menu">
    <p:spTree>
      <p:nvGrpSpPr>
        <p:cNvPr id="208" name="Shape 208"/>
        <p:cNvGrpSpPr/>
        <p:nvPr/>
      </p:nvGrpSpPr>
      <p:grpSpPr>
        <a:xfrm>
          <a:off x="0" y="0"/>
          <a:ext cx="0" cy="0"/>
          <a:chOff x="0" y="0"/>
          <a:chExt cx="0" cy="0"/>
        </a:xfrm>
      </p:grpSpPr>
      <p:sp>
        <p:nvSpPr>
          <p:cNvPr id="209" name="Google Shape;209;p18"/>
          <p:cNvSpPr txBox="1"/>
          <p:nvPr>
            <p:ph idx="1" type="body"/>
          </p:nvPr>
        </p:nvSpPr>
        <p:spPr>
          <a:xfrm>
            <a:off x="194911" y="1059872"/>
            <a:ext cx="8677200" cy="34464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0" name="Google Shape;210;p18"/>
          <p:cNvSpPr txBox="1"/>
          <p:nvPr>
            <p:ph idx="2" type="body"/>
          </p:nvPr>
        </p:nvSpPr>
        <p:spPr>
          <a:xfrm>
            <a:off x="5555772" y="513795"/>
            <a:ext cx="1065600" cy="2145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1" name="Google Shape;211;p18"/>
          <p:cNvSpPr txBox="1"/>
          <p:nvPr>
            <p:ph idx="3" type="body"/>
          </p:nvPr>
        </p:nvSpPr>
        <p:spPr>
          <a:xfrm>
            <a:off x="6681168" y="513795"/>
            <a:ext cx="1065600" cy="2145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2" name="Google Shape;212;p18"/>
          <p:cNvSpPr txBox="1"/>
          <p:nvPr>
            <p:ph idx="4" type="body"/>
          </p:nvPr>
        </p:nvSpPr>
        <p:spPr>
          <a:xfrm>
            <a:off x="7806564" y="513795"/>
            <a:ext cx="1065600" cy="21450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13" name="Google Shape;213;p18"/>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4" name="Google Shape;214;p18"/>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15" name="Google Shape;215;p18"/>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216" name="Google Shape;216;p18"/>
          <p:cNvSpPr txBox="1"/>
          <p:nvPr>
            <p:ph type="title"/>
          </p:nvPr>
        </p:nvSpPr>
        <p:spPr>
          <a:xfrm>
            <a:off x="194912" y="325581"/>
            <a:ext cx="5284500" cy="67200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3000"/>
              <a:buFont typeface="Barlow Condensed"/>
              <a:buNone/>
              <a:defRPr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17" name="Shape 217"/>
        <p:cNvGrpSpPr/>
        <p:nvPr/>
      </p:nvGrpSpPr>
      <p:grpSpPr>
        <a:xfrm>
          <a:off x="0" y="0"/>
          <a:ext cx="0" cy="0"/>
          <a:chOff x="0" y="0"/>
          <a:chExt cx="0" cy="0"/>
        </a:xfrm>
      </p:grpSpPr>
      <p:sp>
        <p:nvSpPr>
          <p:cNvPr id="218" name="Google Shape;218;p19"/>
          <p:cNvSpPr txBox="1"/>
          <p:nvPr>
            <p:ph type="title"/>
          </p:nvPr>
        </p:nvSpPr>
        <p:spPr>
          <a:xfrm>
            <a:off x="194911" y="1282303"/>
            <a:ext cx="7049700" cy="2139600"/>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chemeClr val="dk1"/>
              </a:buClr>
              <a:buSzPts val="3000"/>
              <a:buFont typeface="Barlow Condensed"/>
              <a:buNone/>
              <a:defRPr sz="3000" cap="none">
                <a:solidFill>
                  <a:schemeClr val="dk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19" name="Google Shape;219;p19"/>
          <p:cNvSpPr txBox="1"/>
          <p:nvPr>
            <p:ph idx="1" type="body"/>
          </p:nvPr>
        </p:nvSpPr>
        <p:spPr>
          <a:xfrm>
            <a:off x="194911" y="3442097"/>
            <a:ext cx="7049700" cy="1125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600"/>
              </a:spcBef>
              <a:spcAft>
                <a:spcPts val="0"/>
              </a:spcAft>
              <a:buSzPts val="1500"/>
              <a:buNone/>
              <a:defRPr sz="1800">
                <a:solidFill>
                  <a:srgbClr val="888888"/>
                </a:solidFill>
              </a:defRPr>
            </a:lvl1pPr>
            <a:lvl2pPr indent="-228600" lvl="1" marL="914400" algn="l">
              <a:lnSpc>
                <a:spcPct val="100000"/>
              </a:lnSpc>
              <a:spcBef>
                <a:spcPts val="600"/>
              </a:spcBef>
              <a:spcAft>
                <a:spcPts val="0"/>
              </a:spcAft>
              <a:buSzPts val="1300"/>
              <a:buNone/>
              <a:defRPr sz="1500">
                <a:solidFill>
                  <a:srgbClr val="888888"/>
                </a:solidFill>
              </a:defRPr>
            </a:lvl2pPr>
            <a:lvl3pPr indent="-228600" lvl="2" marL="1371600" algn="l">
              <a:lnSpc>
                <a:spcPct val="100000"/>
              </a:lnSpc>
              <a:spcBef>
                <a:spcPts val="600"/>
              </a:spcBef>
              <a:spcAft>
                <a:spcPts val="0"/>
              </a:spcAft>
              <a:buSzPts val="1100"/>
              <a:buNone/>
              <a:defRPr sz="1400">
                <a:solidFill>
                  <a:srgbClr val="888888"/>
                </a:solidFill>
              </a:defRPr>
            </a:lvl3pPr>
            <a:lvl4pPr indent="-228600" lvl="3" marL="1828800" algn="l">
              <a:lnSpc>
                <a:spcPct val="100000"/>
              </a:lnSpc>
              <a:spcBef>
                <a:spcPts val="600"/>
              </a:spcBef>
              <a:spcAft>
                <a:spcPts val="0"/>
              </a:spcAft>
              <a:buSzPts val="1000"/>
              <a:buNone/>
              <a:defRPr sz="1200">
                <a:solidFill>
                  <a:srgbClr val="888888"/>
                </a:solidFill>
              </a:defRPr>
            </a:lvl4pPr>
            <a:lvl5pPr indent="-228600" lvl="4" marL="2286000" algn="l">
              <a:lnSpc>
                <a:spcPct val="100000"/>
              </a:lnSpc>
              <a:spcBef>
                <a:spcPts val="600"/>
              </a:spcBef>
              <a:spcAft>
                <a:spcPts val="0"/>
              </a:spcAft>
              <a:buSzPts val="1000"/>
              <a:buNone/>
              <a:defRPr sz="1200">
                <a:solidFill>
                  <a:srgbClr val="888888"/>
                </a:solidFill>
              </a:defRPr>
            </a:lvl5pPr>
            <a:lvl6pPr indent="-228600" lvl="5" marL="2743200" algn="l">
              <a:lnSpc>
                <a:spcPct val="90000"/>
              </a:lnSpc>
              <a:spcBef>
                <a:spcPts val="6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220" name="Google Shape;220;p19"/>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1" name="Google Shape;221;p19"/>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2" name="Google Shape;222;p19"/>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 showMasterSp="0">
  <p:cSld name="Section Header_ALT">
    <p:spTree>
      <p:nvGrpSpPr>
        <p:cNvPr id="223" name="Shape 223"/>
        <p:cNvGrpSpPr/>
        <p:nvPr/>
      </p:nvGrpSpPr>
      <p:grpSpPr>
        <a:xfrm>
          <a:off x="0" y="0"/>
          <a:ext cx="0" cy="0"/>
          <a:chOff x="0" y="0"/>
          <a:chExt cx="0" cy="0"/>
        </a:xfrm>
      </p:grpSpPr>
      <p:sp>
        <p:nvSpPr>
          <p:cNvPr id="224" name="Google Shape;224;p20"/>
          <p:cNvSpPr txBox="1"/>
          <p:nvPr>
            <p:ph type="ctrTitle"/>
          </p:nvPr>
        </p:nvSpPr>
        <p:spPr>
          <a:xfrm>
            <a:off x="720391" y="2420560"/>
            <a:ext cx="6578100" cy="9090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chemeClr val="dk1"/>
              </a:buClr>
              <a:buSzPts val="3000"/>
              <a:buFont typeface="Barlow Condensed"/>
              <a:buNone/>
              <a:defRPr sz="3000" cap="non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25" name="Google Shape;225;p20"/>
          <p:cNvSpPr txBox="1"/>
          <p:nvPr>
            <p:ph idx="1" type="subTitle"/>
          </p:nvPr>
        </p:nvSpPr>
        <p:spPr>
          <a:xfrm>
            <a:off x="720391" y="3335474"/>
            <a:ext cx="6578100" cy="49980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600"/>
              </a:spcBef>
              <a:spcAft>
                <a:spcPts val="0"/>
              </a:spcAft>
              <a:buSzPts val="1500"/>
              <a:buNone/>
              <a:defRPr sz="18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26" name="Google Shape;226;p20"/>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7" name="Google Shape;227;p20"/>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28" name="Google Shape;228;p20"/>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229" name="Google Shape;229;p20"/>
          <p:cNvGrpSpPr/>
          <p:nvPr/>
        </p:nvGrpSpPr>
        <p:grpSpPr>
          <a:xfrm>
            <a:off x="5" y="33"/>
            <a:ext cx="9144159" cy="297799"/>
            <a:chOff x="421830" y="1342659"/>
            <a:chExt cx="10018800" cy="290479"/>
          </a:xfrm>
        </p:grpSpPr>
        <p:sp>
          <p:nvSpPr>
            <p:cNvPr id="230" name="Google Shape;230;p20"/>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31" name="Google Shape;231;p20"/>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32" name="Google Shape;232;p20"/>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33" name="Google Shape;233;p20"/>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34" name="Google Shape;234;p20"/>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spTree>
      <p:nvGrpSpPr>
        <p:cNvPr id="31" name="Shape 31"/>
        <p:cNvGrpSpPr/>
        <p:nvPr/>
      </p:nvGrpSpPr>
      <p:grpSpPr>
        <a:xfrm>
          <a:off x="0" y="0"/>
          <a:ext cx="0" cy="0"/>
          <a:chOff x="0" y="0"/>
          <a:chExt cx="0" cy="0"/>
        </a:xfrm>
      </p:grpSpPr>
      <p:sp>
        <p:nvSpPr>
          <p:cNvPr id="32" name="Google Shape;32;p3"/>
          <p:cNvSpPr/>
          <p:nvPr>
            <p:ph idx="2" type="pic"/>
          </p:nvPr>
        </p:nvSpPr>
        <p:spPr>
          <a:xfrm>
            <a:off x="4570593" y="297873"/>
            <a:ext cx="4573500" cy="4845600"/>
          </a:xfrm>
          <a:prstGeom prst="rect">
            <a:avLst/>
          </a:prstGeom>
          <a:noFill/>
          <a:ln>
            <a:noFill/>
          </a:ln>
        </p:spPr>
      </p:sp>
      <p:sp>
        <p:nvSpPr>
          <p:cNvPr id="33" name="Google Shape;33;p3"/>
          <p:cNvSpPr txBox="1"/>
          <p:nvPr>
            <p:ph type="ctrTitle"/>
          </p:nvPr>
        </p:nvSpPr>
        <p:spPr>
          <a:xfrm>
            <a:off x="339555" y="771705"/>
            <a:ext cx="4114800" cy="11055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dk1"/>
              </a:buClr>
              <a:buSzPts val="4100"/>
              <a:buFont typeface="Barlow Condensed"/>
              <a:buNone/>
              <a:defRPr b="1" sz="4100">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3"/>
          <p:cNvSpPr txBox="1"/>
          <p:nvPr>
            <p:ph idx="1" type="subTitle"/>
          </p:nvPr>
        </p:nvSpPr>
        <p:spPr>
          <a:xfrm>
            <a:off x="339555" y="3200116"/>
            <a:ext cx="4114800" cy="49980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5" name="Google Shape;35;p3"/>
          <p:cNvSpPr txBox="1"/>
          <p:nvPr>
            <p:ph idx="10" type="dt"/>
          </p:nvPr>
        </p:nvSpPr>
        <p:spPr>
          <a:xfrm>
            <a:off x="339555" y="1981747"/>
            <a:ext cx="887100" cy="283500"/>
          </a:xfrm>
          <a:prstGeom prst="rect">
            <a:avLst/>
          </a:prstGeom>
          <a:solidFill>
            <a:schemeClr val="accent1"/>
          </a:solid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solidFill>
                  <a:schemeClr val="dk1"/>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 name="Google Shape;36;p3"/>
          <p:cNvSpPr txBox="1"/>
          <p:nvPr>
            <p:ph idx="11" type="ftr"/>
          </p:nvPr>
        </p:nvSpPr>
        <p:spPr>
          <a:xfrm>
            <a:off x="4967755" y="4782923"/>
            <a:ext cx="32202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 name="Google Shape;37;p3"/>
          <p:cNvSpPr txBox="1"/>
          <p:nvPr>
            <p:ph idx="12" type="sldNum"/>
          </p:nvPr>
        </p:nvSpPr>
        <p:spPr>
          <a:xfrm>
            <a:off x="8361312" y="4782923"/>
            <a:ext cx="4155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0" i="0" sz="800" u="none" cap="none" strike="noStrike">
                <a:solidFill>
                  <a:schemeClr val="dk1"/>
                </a:solidFill>
                <a:latin typeface="Verdana"/>
                <a:ea typeface="Verdana"/>
                <a:cs typeface="Verdana"/>
                <a:sym typeface="Verdana"/>
              </a:defRPr>
            </a:lvl1pPr>
            <a:lvl2pPr indent="0" lvl="1" marL="0" algn="ctr">
              <a:spcBef>
                <a:spcPts val="0"/>
              </a:spcBef>
              <a:buNone/>
              <a:defRPr b="0" i="0" sz="800" u="none" cap="none" strike="noStrike">
                <a:solidFill>
                  <a:schemeClr val="dk1"/>
                </a:solidFill>
                <a:latin typeface="Verdana"/>
                <a:ea typeface="Verdana"/>
                <a:cs typeface="Verdana"/>
                <a:sym typeface="Verdana"/>
              </a:defRPr>
            </a:lvl2pPr>
            <a:lvl3pPr indent="0" lvl="2" marL="0" algn="ctr">
              <a:spcBef>
                <a:spcPts val="0"/>
              </a:spcBef>
              <a:buNone/>
              <a:defRPr b="0" i="0" sz="800" u="none" cap="none" strike="noStrike">
                <a:solidFill>
                  <a:schemeClr val="dk1"/>
                </a:solidFill>
                <a:latin typeface="Verdana"/>
                <a:ea typeface="Verdana"/>
                <a:cs typeface="Verdana"/>
                <a:sym typeface="Verdana"/>
              </a:defRPr>
            </a:lvl3pPr>
            <a:lvl4pPr indent="0" lvl="3" marL="0" algn="ctr">
              <a:spcBef>
                <a:spcPts val="0"/>
              </a:spcBef>
              <a:buNone/>
              <a:defRPr b="0" i="0" sz="800" u="none" cap="none" strike="noStrike">
                <a:solidFill>
                  <a:schemeClr val="dk1"/>
                </a:solidFill>
                <a:latin typeface="Verdana"/>
                <a:ea typeface="Verdana"/>
                <a:cs typeface="Verdana"/>
                <a:sym typeface="Verdana"/>
              </a:defRPr>
            </a:lvl4pPr>
            <a:lvl5pPr indent="0" lvl="4" marL="0" algn="ctr">
              <a:spcBef>
                <a:spcPts val="0"/>
              </a:spcBef>
              <a:buNone/>
              <a:defRPr b="0" i="0" sz="800" u="none" cap="none" strike="noStrike">
                <a:solidFill>
                  <a:schemeClr val="dk1"/>
                </a:solidFill>
                <a:latin typeface="Verdana"/>
                <a:ea typeface="Verdana"/>
                <a:cs typeface="Verdana"/>
                <a:sym typeface="Verdana"/>
              </a:defRPr>
            </a:lvl5pPr>
            <a:lvl6pPr indent="0" lvl="5" marL="0" algn="ctr">
              <a:spcBef>
                <a:spcPts val="0"/>
              </a:spcBef>
              <a:buNone/>
              <a:defRPr b="0" i="0" sz="800" u="none" cap="none" strike="noStrike">
                <a:solidFill>
                  <a:schemeClr val="dk1"/>
                </a:solidFill>
                <a:latin typeface="Verdana"/>
                <a:ea typeface="Verdana"/>
                <a:cs typeface="Verdana"/>
                <a:sym typeface="Verdana"/>
              </a:defRPr>
            </a:lvl6pPr>
            <a:lvl7pPr indent="0" lvl="6" marL="0" algn="ctr">
              <a:spcBef>
                <a:spcPts val="0"/>
              </a:spcBef>
              <a:buNone/>
              <a:defRPr b="0" i="0" sz="800" u="none" cap="none" strike="noStrike">
                <a:solidFill>
                  <a:schemeClr val="dk1"/>
                </a:solidFill>
                <a:latin typeface="Verdana"/>
                <a:ea typeface="Verdana"/>
                <a:cs typeface="Verdana"/>
                <a:sym typeface="Verdana"/>
              </a:defRPr>
            </a:lvl7pPr>
            <a:lvl8pPr indent="0" lvl="7" marL="0" algn="ctr">
              <a:spcBef>
                <a:spcPts val="0"/>
              </a:spcBef>
              <a:buNone/>
              <a:defRPr b="0" i="0" sz="800" u="none" cap="none" strike="noStrike">
                <a:solidFill>
                  <a:schemeClr val="dk1"/>
                </a:solidFill>
                <a:latin typeface="Verdana"/>
                <a:ea typeface="Verdana"/>
                <a:cs typeface="Verdana"/>
                <a:sym typeface="Verdana"/>
              </a:defRPr>
            </a:lvl8pPr>
            <a:lvl9pPr indent="0" lvl="8" marL="0" algn="ctr">
              <a:spcBef>
                <a:spcPts val="0"/>
              </a:spcBef>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pic>
        <p:nvPicPr>
          <p:cNvPr id="38" name="Google Shape;38;p3"/>
          <p:cNvPicPr preferRelativeResize="0"/>
          <p:nvPr/>
        </p:nvPicPr>
        <p:blipFill rotWithShape="1">
          <a:blip r:embed="rId2">
            <a:alphaModFix/>
          </a:blip>
          <a:srcRect b="0" l="0" r="0" t="0"/>
          <a:stretch/>
        </p:blipFill>
        <p:spPr>
          <a:xfrm>
            <a:off x="325701" y="4253212"/>
            <a:ext cx="2123529" cy="543565"/>
          </a:xfrm>
          <a:prstGeom prst="rect">
            <a:avLst/>
          </a:prstGeom>
          <a:noFill/>
          <a:ln>
            <a:noFill/>
          </a:ln>
        </p:spPr>
      </p:pic>
      <p:grpSp>
        <p:nvGrpSpPr>
          <p:cNvPr id="39" name="Google Shape;39;p3"/>
          <p:cNvGrpSpPr/>
          <p:nvPr/>
        </p:nvGrpSpPr>
        <p:grpSpPr>
          <a:xfrm>
            <a:off x="5" y="33"/>
            <a:ext cx="9144159" cy="297799"/>
            <a:chOff x="421830" y="1342659"/>
            <a:chExt cx="10018800" cy="290479"/>
          </a:xfrm>
        </p:grpSpPr>
        <p:sp>
          <p:nvSpPr>
            <p:cNvPr id="40" name="Google Shape;40;p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41" name="Google Shape;41;p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42" name="Google Shape;42;p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43" name="Google Shape;43;p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44" name="Google Shape;44;p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235" name="Shape 235"/>
        <p:cNvGrpSpPr/>
        <p:nvPr/>
      </p:nvGrpSpPr>
      <p:grpSpPr>
        <a:xfrm>
          <a:off x="0" y="0"/>
          <a:ext cx="0" cy="0"/>
          <a:chOff x="0" y="0"/>
          <a:chExt cx="0" cy="0"/>
        </a:xfrm>
      </p:grpSpPr>
      <p:sp>
        <p:nvSpPr>
          <p:cNvPr id="236" name="Google Shape;236;p21"/>
          <p:cNvSpPr txBox="1"/>
          <p:nvPr>
            <p:ph idx="1" type="body"/>
          </p:nvPr>
        </p:nvSpPr>
        <p:spPr>
          <a:xfrm>
            <a:off x="194911" y="1047144"/>
            <a:ext cx="4157100" cy="50280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600"/>
              </a:spcBef>
              <a:spcAft>
                <a:spcPts val="0"/>
              </a:spcAft>
              <a:buSzPts val="1800"/>
              <a:buNone/>
              <a:defRPr b="1" sz="2100">
                <a:latin typeface="Georgia"/>
                <a:ea typeface="Georgia"/>
                <a:cs typeface="Georgia"/>
                <a:sym typeface="Georgia"/>
              </a:defRPr>
            </a:lvl1pPr>
            <a:lvl2pPr indent="-228600" lvl="1" marL="914400" algn="l">
              <a:lnSpc>
                <a:spcPct val="100000"/>
              </a:lnSpc>
              <a:spcBef>
                <a:spcPts val="600"/>
              </a:spcBef>
              <a:spcAft>
                <a:spcPts val="0"/>
              </a:spcAft>
              <a:buSzPts val="1300"/>
              <a:buNone/>
              <a:defRPr b="1" sz="1500"/>
            </a:lvl2pPr>
            <a:lvl3pPr indent="-228600" lvl="2" marL="1371600" algn="l">
              <a:lnSpc>
                <a:spcPct val="100000"/>
              </a:lnSpc>
              <a:spcBef>
                <a:spcPts val="600"/>
              </a:spcBef>
              <a:spcAft>
                <a:spcPts val="0"/>
              </a:spcAft>
              <a:buSzPts val="1100"/>
              <a:buNone/>
              <a:defRPr b="1" sz="1400"/>
            </a:lvl3pPr>
            <a:lvl4pPr indent="-228600" lvl="3" marL="1828800" algn="l">
              <a:lnSpc>
                <a:spcPct val="100000"/>
              </a:lnSpc>
              <a:spcBef>
                <a:spcPts val="600"/>
              </a:spcBef>
              <a:spcAft>
                <a:spcPts val="0"/>
              </a:spcAft>
              <a:buSzPts val="1000"/>
              <a:buNone/>
              <a:defRPr b="1" sz="1200"/>
            </a:lvl4pPr>
            <a:lvl5pPr indent="-228600" lvl="4" marL="2286000" algn="l">
              <a:lnSpc>
                <a:spcPct val="100000"/>
              </a:lnSpc>
              <a:spcBef>
                <a:spcPts val="600"/>
              </a:spcBef>
              <a:spcAft>
                <a:spcPts val="0"/>
              </a:spcAft>
              <a:buSzPts val="1000"/>
              <a:buNone/>
              <a:defRPr b="1" sz="1200"/>
            </a:lvl5pPr>
            <a:lvl6pPr indent="-228600" lvl="5" marL="2743200" algn="l">
              <a:lnSpc>
                <a:spcPct val="90000"/>
              </a:lnSpc>
              <a:spcBef>
                <a:spcPts val="6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7" name="Google Shape;237;p21"/>
          <p:cNvSpPr txBox="1"/>
          <p:nvPr>
            <p:ph idx="2" type="body"/>
          </p:nvPr>
        </p:nvSpPr>
        <p:spPr>
          <a:xfrm>
            <a:off x="194911" y="1638300"/>
            <a:ext cx="4157100" cy="2885100"/>
          </a:xfrm>
          <a:prstGeom prst="rect">
            <a:avLst/>
          </a:prstGeom>
          <a:noFill/>
          <a:ln>
            <a:noFill/>
          </a:ln>
        </p:spPr>
        <p:txBody>
          <a:bodyPr anchorCtr="0" anchor="t" bIns="34275" lIns="68575" spcFirstLastPara="1" rIns="68575" wrap="square" tIns="34275">
            <a:normAutofit/>
          </a:bodyPr>
          <a:lstStyle>
            <a:lvl1pPr indent="-311150" lvl="0" marL="457200" algn="l">
              <a:lnSpc>
                <a:spcPct val="100000"/>
              </a:lnSpc>
              <a:spcBef>
                <a:spcPts val="600"/>
              </a:spcBef>
              <a:spcAft>
                <a:spcPts val="0"/>
              </a:spcAft>
              <a:buSzPts val="1300"/>
              <a:buFont typeface="Noto Sans Symbols"/>
              <a:buChar char="▪"/>
              <a:defRPr sz="1500"/>
            </a:lvl1pPr>
            <a:lvl2pPr indent="-298450" lvl="1" marL="914400" algn="l">
              <a:lnSpc>
                <a:spcPct val="100000"/>
              </a:lnSpc>
              <a:spcBef>
                <a:spcPts val="600"/>
              </a:spcBef>
              <a:spcAft>
                <a:spcPts val="0"/>
              </a:spcAft>
              <a:buSzPts val="1100"/>
              <a:buFont typeface="Noto Sans Symbols"/>
              <a:buChar char="▪"/>
              <a:defRPr sz="1400"/>
            </a:lvl2pPr>
            <a:lvl3pPr indent="-292100" lvl="2" marL="1371600" algn="l">
              <a:lnSpc>
                <a:spcPct val="100000"/>
              </a:lnSpc>
              <a:spcBef>
                <a:spcPts val="600"/>
              </a:spcBef>
              <a:spcAft>
                <a:spcPts val="0"/>
              </a:spcAft>
              <a:buSzPts val="1000"/>
              <a:buFont typeface="Noto Sans Symbols"/>
              <a:buChar char="▪"/>
              <a:defRPr sz="1200"/>
            </a:lvl3pPr>
            <a:lvl4pPr indent="-285750" lvl="3" marL="1828800" algn="l">
              <a:lnSpc>
                <a:spcPct val="100000"/>
              </a:lnSpc>
              <a:spcBef>
                <a:spcPts val="600"/>
              </a:spcBef>
              <a:spcAft>
                <a:spcPts val="0"/>
              </a:spcAft>
              <a:buSzPts val="900"/>
              <a:buFont typeface="Noto Sans Symbols"/>
              <a:buChar char="▪"/>
              <a:defRPr sz="1100"/>
            </a:lvl4pPr>
            <a:lvl5pPr indent="-285750" lvl="4" marL="2286000" algn="l">
              <a:lnSpc>
                <a:spcPct val="100000"/>
              </a:lnSpc>
              <a:spcBef>
                <a:spcPts val="600"/>
              </a:spcBef>
              <a:spcAft>
                <a:spcPts val="0"/>
              </a:spcAft>
              <a:buSzPts val="900"/>
              <a:buFont typeface="Noto Sans Symbols"/>
              <a:buChar char="▪"/>
              <a:defRPr sz="1100"/>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38" name="Google Shape;238;p21"/>
          <p:cNvSpPr txBox="1"/>
          <p:nvPr>
            <p:ph idx="3" type="body"/>
          </p:nvPr>
        </p:nvSpPr>
        <p:spPr>
          <a:xfrm>
            <a:off x="4677116" y="1047144"/>
            <a:ext cx="4195200" cy="50280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600"/>
              </a:spcBef>
              <a:spcAft>
                <a:spcPts val="0"/>
              </a:spcAft>
              <a:buSzPts val="1800"/>
              <a:buNone/>
              <a:defRPr b="1" sz="2100">
                <a:latin typeface="Georgia"/>
                <a:ea typeface="Georgia"/>
                <a:cs typeface="Georgia"/>
                <a:sym typeface="Georgia"/>
              </a:defRPr>
            </a:lvl1pPr>
            <a:lvl2pPr indent="-228600" lvl="1" marL="914400" algn="l">
              <a:lnSpc>
                <a:spcPct val="100000"/>
              </a:lnSpc>
              <a:spcBef>
                <a:spcPts val="600"/>
              </a:spcBef>
              <a:spcAft>
                <a:spcPts val="0"/>
              </a:spcAft>
              <a:buSzPts val="1300"/>
              <a:buNone/>
              <a:defRPr b="1" sz="1500"/>
            </a:lvl2pPr>
            <a:lvl3pPr indent="-228600" lvl="2" marL="1371600" algn="l">
              <a:lnSpc>
                <a:spcPct val="100000"/>
              </a:lnSpc>
              <a:spcBef>
                <a:spcPts val="600"/>
              </a:spcBef>
              <a:spcAft>
                <a:spcPts val="0"/>
              </a:spcAft>
              <a:buSzPts val="1100"/>
              <a:buNone/>
              <a:defRPr b="1" sz="1400"/>
            </a:lvl3pPr>
            <a:lvl4pPr indent="-228600" lvl="3" marL="1828800" algn="l">
              <a:lnSpc>
                <a:spcPct val="100000"/>
              </a:lnSpc>
              <a:spcBef>
                <a:spcPts val="600"/>
              </a:spcBef>
              <a:spcAft>
                <a:spcPts val="0"/>
              </a:spcAft>
              <a:buSzPts val="1000"/>
              <a:buNone/>
              <a:defRPr b="1" sz="1200"/>
            </a:lvl4pPr>
            <a:lvl5pPr indent="-228600" lvl="4" marL="2286000" algn="l">
              <a:lnSpc>
                <a:spcPct val="100000"/>
              </a:lnSpc>
              <a:spcBef>
                <a:spcPts val="600"/>
              </a:spcBef>
              <a:spcAft>
                <a:spcPts val="0"/>
              </a:spcAft>
              <a:buSzPts val="1000"/>
              <a:buNone/>
              <a:defRPr b="1" sz="1200"/>
            </a:lvl5pPr>
            <a:lvl6pPr indent="-228600" lvl="5" marL="2743200" algn="l">
              <a:lnSpc>
                <a:spcPct val="90000"/>
              </a:lnSpc>
              <a:spcBef>
                <a:spcPts val="6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239" name="Google Shape;239;p21"/>
          <p:cNvSpPr txBox="1"/>
          <p:nvPr>
            <p:ph idx="4" type="body"/>
          </p:nvPr>
        </p:nvSpPr>
        <p:spPr>
          <a:xfrm>
            <a:off x="4677116" y="1638300"/>
            <a:ext cx="4195200" cy="2885100"/>
          </a:xfrm>
          <a:prstGeom prst="rect">
            <a:avLst/>
          </a:prstGeom>
          <a:noFill/>
          <a:ln>
            <a:noFill/>
          </a:ln>
        </p:spPr>
        <p:txBody>
          <a:bodyPr anchorCtr="0" anchor="t" bIns="34275" lIns="68575" spcFirstLastPara="1" rIns="68575" wrap="square" tIns="34275">
            <a:normAutofit/>
          </a:bodyPr>
          <a:lstStyle>
            <a:lvl1pPr indent="-311150" lvl="0" marL="457200" algn="l">
              <a:lnSpc>
                <a:spcPct val="100000"/>
              </a:lnSpc>
              <a:spcBef>
                <a:spcPts val="600"/>
              </a:spcBef>
              <a:spcAft>
                <a:spcPts val="0"/>
              </a:spcAft>
              <a:buSzPts val="1300"/>
              <a:buFont typeface="Noto Sans Symbols"/>
              <a:buChar char="▪"/>
              <a:defRPr sz="1500"/>
            </a:lvl1pPr>
            <a:lvl2pPr indent="-298450" lvl="1" marL="914400" algn="l">
              <a:lnSpc>
                <a:spcPct val="100000"/>
              </a:lnSpc>
              <a:spcBef>
                <a:spcPts val="600"/>
              </a:spcBef>
              <a:spcAft>
                <a:spcPts val="0"/>
              </a:spcAft>
              <a:buSzPts val="1100"/>
              <a:buFont typeface="Noto Sans Symbols"/>
              <a:buChar char="▪"/>
              <a:defRPr sz="1400"/>
            </a:lvl2pPr>
            <a:lvl3pPr indent="-292100" lvl="2" marL="1371600" algn="l">
              <a:lnSpc>
                <a:spcPct val="100000"/>
              </a:lnSpc>
              <a:spcBef>
                <a:spcPts val="600"/>
              </a:spcBef>
              <a:spcAft>
                <a:spcPts val="0"/>
              </a:spcAft>
              <a:buSzPts val="1000"/>
              <a:buFont typeface="Noto Sans Symbols"/>
              <a:buChar char="▪"/>
              <a:defRPr sz="1200"/>
            </a:lvl3pPr>
            <a:lvl4pPr indent="-285750" lvl="3" marL="1828800" algn="l">
              <a:lnSpc>
                <a:spcPct val="100000"/>
              </a:lnSpc>
              <a:spcBef>
                <a:spcPts val="600"/>
              </a:spcBef>
              <a:spcAft>
                <a:spcPts val="0"/>
              </a:spcAft>
              <a:buSzPts val="900"/>
              <a:buFont typeface="Noto Sans Symbols"/>
              <a:buChar char="▪"/>
              <a:defRPr sz="1100"/>
            </a:lvl4pPr>
            <a:lvl5pPr indent="-285750" lvl="4" marL="2286000" algn="l">
              <a:lnSpc>
                <a:spcPct val="100000"/>
              </a:lnSpc>
              <a:spcBef>
                <a:spcPts val="600"/>
              </a:spcBef>
              <a:spcAft>
                <a:spcPts val="0"/>
              </a:spcAft>
              <a:buSzPts val="900"/>
              <a:buFont typeface="Noto Sans Symbols"/>
              <a:buChar char="▪"/>
              <a:defRPr sz="1100"/>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0" name="Google Shape;240;p21"/>
          <p:cNvSpPr txBox="1"/>
          <p:nvPr>
            <p:ph type="title"/>
          </p:nvPr>
        </p:nvSpPr>
        <p:spPr>
          <a:xfrm>
            <a:off x="194912" y="325581"/>
            <a:ext cx="8677200" cy="67200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41" name="Google Shape;241;p21"/>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2" name="Google Shape;242;p21"/>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3" name="Google Shape;243;p21"/>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44" name="Shape 244"/>
        <p:cNvGrpSpPr/>
        <p:nvPr/>
      </p:nvGrpSpPr>
      <p:grpSpPr>
        <a:xfrm>
          <a:off x="0" y="0"/>
          <a:ext cx="0" cy="0"/>
          <a:chOff x="0" y="0"/>
          <a:chExt cx="0" cy="0"/>
        </a:xfrm>
      </p:grpSpPr>
      <p:sp>
        <p:nvSpPr>
          <p:cNvPr id="245" name="Google Shape;245;p22"/>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6" name="Google Shape;246;p22"/>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47" name="Google Shape;247;p22"/>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NoBkgrd" showMasterSp="0">
  <p:cSld name="Blank_NoBkgrd">
    <p:spTree>
      <p:nvGrpSpPr>
        <p:cNvPr id="248" name="Shape 248"/>
        <p:cNvGrpSpPr/>
        <p:nvPr/>
      </p:nvGrpSpPr>
      <p:grpSpPr>
        <a:xfrm>
          <a:off x="0" y="0"/>
          <a:ext cx="0" cy="0"/>
          <a:chOff x="0" y="0"/>
          <a:chExt cx="0" cy="0"/>
        </a:xfrm>
      </p:grpSpPr>
      <p:sp>
        <p:nvSpPr>
          <p:cNvPr id="249" name="Google Shape;249;p23"/>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0" name="Google Shape;250;p23"/>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51" name="Google Shape;251;p23"/>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252" name="Google Shape;252;p23"/>
          <p:cNvGrpSpPr/>
          <p:nvPr/>
        </p:nvGrpSpPr>
        <p:grpSpPr>
          <a:xfrm>
            <a:off x="5" y="33"/>
            <a:ext cx="9144159" cy="297799"/>
            <a:chOff x="421830" y="1342659"/>
            <a:chExt cx="10018800" cy="290479"/>
          </a:xfrm>
        </p:grpSpPr>
        <p:sp>
          <p:nvSpPr>
            <p:cNvPr id="253" name="Google Shape;253;p2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54" name="Google Shape;254;p2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55" name="Google Shape;255;p2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56" name="Google Shape;256;p2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257" name="Google Shape;257;p2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showMasterSp="0">
  <p:cSld name="4_Title Slide">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25"/>
          <p:cNvSpPr txBox="1"/>
          <p:nvPr>
            <p:ph type="ctrTitle"/>
          </p:nvPr>
        </p:nvSpPr>
        <p:spPr>
          <a:xfrm>
            <a:off x="1322771" y="2604785"/>
            <a:ext cx="6483600" cy="6318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3" name="Google Shape;273;p25"/>
          <p:cNvSpPr txBox="1"/>
          <p:nvPr>
            <p:ph idx="1" type="subTitle"/>
          </p:nvPr>
        </p:nvSpPr>
        <p:spPr>
          <a:xfrm>
            <a:off x="1322771" y="3609243"/>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chemeClr val="lt1"/>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74" name="Google Shape;274;p25"/>
          <p:cNvSpPr txBox="1"/>
          <p:nvPr>
            <p:ph idx="10" type="dt"/>
          </p:nvPr>
        </p:nvSpPr>
        <p:spPr>
          <a:xfrm>
            <a:off x="1322770" y="3278554"/>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275" name="Google Shape;275;p25"/>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76" name="Google Shape;276;p25"/>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277" name="Google Shape;277;p25"/>
          <p:cNvGrpSpPr/>
          <p:nvPr/>
        </p:nvGrpSpPr>
        <p:grpSpPr>
          <a:xfrm>
            <a:off x="-5" y="-1"/>
            <a:ext cx="9143909" cy="297792"/>
            <a:chOff x="421830" y="1342659"/>
            <a:chExt cx="10018800" cy="290479"/>
          </a:xfrm>
        </p:grpSpPr>
        <p:sp>
          <p:nvSpPr>
            <p:cNvPr id="278" name="Google Shape;278;p2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79" name="Google Shape;279;p2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80" name="Google Shape;280;p2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81" name="Google Shape;281;p2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82" name="Google Shape;282;p2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283" name="Google Shape;283;p25"/>
          <p:cNvPicPr preferRelativeResize="0"/>
          <p:nvPr/>
        </p:nvPicPr>
        <p:blipFill rotWithShape="1">
          <a:blip r:embed="rId3">
            <a:alphaModFix/>
          </a:blip>
          <a:srcRect b="0" l="0" r="0" t="0"/>
          <a:stretch/>
        </p:blipFill>
        <p:spPr>
          <a:xfrm>
            <a:off x="1072342" y="1593064"/>
            <a:ext cx="6890973" cy="11799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with Image" showMasterSp="0">
  <p:cSld name="1_Title Slide with Image">
    <p:bg>
      <p:bgPr>
        <a:solidFill>
          <a:schemeClr val="lt1"/>
        </a:solidFill>
      </p:bgPr>
    </p:bg>
    <p:spTree>
      <p:nvGrpSpPr>
        <p:cNvPr id="284" name="Shape 284"/>
        <p:cNvGrpSpPr/>
        <p:nvPr/>
      </p:nvGrpSpPr>
      <p:grpSpPr>
        <a:xfrm>
          <a:off x="0" y="0"/>
          <a:ext cx="0" cy="0"/>
          <a:chOff x="0" y="0"/>
          <a:chExt cx="0" cy="0"/>
        </a:xfrm>
      </p:grpSpPr>
      <p:pic>
        <p:nvPicPr>
          <p:cNvPr descr="Shape&#10;&#10;Description automatically generated with medium confidence" id="285" name="Google Shape;285;p26"/>
          <p:cNvPicPr preferRelativeResize="0"/>
          <p:nvPr/>
        </p:nvPicPr>
        <p:blipFill rotWithShape="1">
          <a:blip r:embed="rId2">
            <a:alphaModFix/>
          </a:blip>
          <a:srcRect b="0" l="0" r="0" t="0"/>
          <a:stretch/>
        </p:blipFill>
        <p:spPr>
          <a:xfrm>
            <a:off x="295587" y="4171006"/>
            <a:ext cx="3336257" cy="689476"/>
          </a:xfrm>
          <a:prstGeom prst="rect">
            <a:avLst/>
          </a:prstGeom>
          <a:noFill/>
          <a:ln>
            <a:noFill/>
          </a:ln>
        </p:spPr>
      </p:pic>
      <p:sp>
        <p:nvSpPr>
          <p:cNvPr id="286" name="Google Shape;286;p26"/>
          <p:cNvSpPr txBox="1"/>
          <p:nvPr>
            <p:ph type="ctrTitle"/>
          </p:nvPr>
        </p:nvSpPr>
        <p:spPr>
          <a:xfrm>
            <a:off x="339555" y="771705"/>
            <a:ext cx="4114575"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dk1"/>
              </a:buClr>
              <a:buSzPts val="4100"/>
              <a:buFont typeface="Barlow Condensed"/>
              <a:buNone/>
              <a:defRPr b="1" sz="4100">
                <a:solidFill>
                  <a:schemeClr val="dk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87" name="Google Shape;287;p26"/>
          <p:cNvSpPr txBox="1"/>
          <p:nvPr>
            <p:ph idx="1" type="subTitle"/>
          </p:nvPr>
        </p:nvSpPr>
        <p:spPr>
          <a:xfrm>
            <a:off x="339555" y="3200116"/>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288" name="Google Shape;288;p26"/>
          <p:cNvSpPr txBox="1"/>
          <p:nvPr>
            <p:ph idx="10" type="dt"/>
          </p:nvPr>
        </p:nvSpPr>
        <p:spPr>
          <a:xfrm>
            <a:off x="339555" y="1981747"/>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289" name="Google Shape;289;p26"/>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290" name="Google Shape;290;p26"/>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291" name="Google Shape;291;p26"/>
          <p:cNvGrpSpPr/>
          <p:nvPr/>
        </p:nvGrpSpPr>
        <p:grpSpPr>
          <a:xfrm>
            <a:off x="-5" y="-1"/>
            <a:ext cx="9143909" cy="297792"/>
            <a:chOff x="421830" y="1342659"/>
            <a:chExt cx="10018800" cy="290479"/>
          </a:xfrm>
        </p:grpSpPr>
        <p:sp>
          <p:nvSpPr>
            <p:cNvPr id="292" name="Google Shape;292;p26"/>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93" name="Google Shape;293;p26"/>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94" name="Google Shape;294;p26"/>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95" name="Google Shape;295;p26"/>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96" name="Google Shape;296;p26"/>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
        <p:nvSpPr>
          <p:cNvPr id="297" name="Google Shape;297;p26"/>
          <p:cNvSpPr/>
          <p:nvPr>
            <p:ph idx="2" type="pic"/>
          </p:nvPr>
        </p:nvSpPr>
        <p:spPr>
          <a:xfrm>
            <a:off x="4599761" y="306340"/>
            <a:ext cx="4544325" cy="4845600"/>
          </a:xfrm>
          <a:prstGeom prst="rect">
            <a:avLst/>
          </a:prstGeom>
          <a:solidFill>
            <a:srgbClr val="F2F2F2"/>
          </a:solidFill>
          <a:ln>
            <a:no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8" name="Shape 298"/>
        <p:cNvGrpSpPr/>
        <p:nvPr/>
      </p:nvGrpSpPr>
      <p:grpSpPr>
        <a:xfrm>
          <a:off x="0" y="0"/>
          <a:ext cx="0" cy="0"/>
          <a:chOff x="0" y="0"/>
          <a:chExt cx="0" cy="0"/>
        </a:xfrm>
      </p:grpSpPr>
      <p:sp>
        <p:nvSpPr>
          <p:cNvPr id="299" name="Google Shape;299;p27"/>
          <p:cNvSpPr txBox="1"/>
          <p:nvPr>
            <p:ph type="title"/>
          </p:nvPr>
        </p:nvSpPr>
        <p:spPr>
          <a:xfrm>
            <a:off x="311700" y="445025"/>
            <a:ext cx="8520525" cy="572625"/>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SzPts val="30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0" name="Google Shape;300;p27"/>
          <p:cNvSpPr txBox="1"/>
          <p:nvPr>
            <p:ph idx="1" type="body"/>
          </p:nvPr>
        </p:nvSpPr>
        <p:spPr>
          <a:xfrm>
            <a:off x="311700" y="1152475"/>
            <a:ext cx="8520525" cy="3416400"/>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Char char="▪"/>
              <a:defRPr/>
            </a:lvl1pPr>
            <a:lvl2pPr indent="-311150" lvl="1" marL="914400" algn="l">
              <a:lnSpc>
                <a:spcPct val="100000"/>
              </a:lnSpc>
              <a:spcBef>
                <a:spcPts val="600"/>
              </a:spcBef>
              <a:spcAft>
                <a:spcPts val="0"/>
              </a:spcAft>
              <a:buSzPts val="1300"/>
              <a:buChar char="▪"/>
              <a:defRPr/>
            </a:lvl2pPr>
            <a:lvl3pPr indent="-298450" lvl="2" marL="1371600" algn="l">
              <a:lnSpc>
                <a:spcPct val="100000"/>
              </a:lnSpc>
              <a:spcBef>
                <a:spcPts val="600"/>
              </a:spcBef>
              <a:spcAft>
                <a:spcPts val="0"/>
              </a:spcAft>
              <a:buSzPts val="1100"/>
              <a:buChar char="▪"/>
              <a:defRPr/>
            </a:lvl3pPr>
            <a:lvl4pPr indent="-292100" lvl="3" marL="1828800" algn="l">
              <a:lnSpc>
                <a:spcPct val="100000"/>
              </a:lnSpc>
              <a:spcBef>
                <a:spcPts val="600"/>
              </a:spcBef>
              <a:spcAft>
                <a:spcPts val="0"/>
              </a:spcAft>
              <a:buSzPts val="1000"/>
              <a:buChar char="▪"/>
              <a:defRPr/>
            </a:lvl4pPr>
            <a:lvl5pPr indent="-292100" lvl="4" marL="2286000" algn="l">
              <a:lnSpc>
                <a:spcPct val="100000"/>
              </a:lnSpc>
              <a:spcBef>
                <a:spcPts val="600"/>
              </a:spcBef>
              <a:spcAft>
                <a:spcPts val="0"/>
              </a:spcAft>
              <a:buSzPts val="1000"/>
              <a:buChar char="▪"/>
              <a:defRPr/>
            </a:lvl5pPr>
            <a:lvl6pPr indent="-317500" lvl="5" marL="2743200" algn="l">
              <a:lnSpc>
                <a:spcPct val="90000"/>
              </a:lnSpc>
              <a:spcBef>
                <a:spcPts val="600"/>
              </a:spcBef>
              <a:spcAft>
                <a:spcPts val="0"/>
              </a:spcAft>
              <a:buSzPts val="1400"/>
              <a:buChar char="•"/>
              <a:defRPr/>
            </a:lvl6pPr>
            <a:lvl7pPr indent="-317500" lvl="6" marL="3200400" algn="l">
              <a:lnSpc>
                <a:spcPct val="90000"/>
              </a:lnSpc>
              <a:spcBef>
                <a:spcPts val="400"/>
              </a:spcBef>
              <a:spcAft>
                <a:spcPts val="0"/>
              </a:spcAft>
              <a:buSzPts val="1400"/>
              <a:buChar char="•"/>
              <a:defRPr/>
            </a:lvl7pPr>
            <a:lvl8pPr indent="-317500" lvl="7" marL="3657600" algn="l">
              <a:lnSpc>
                <a:spcPct val="90000"/>
              </a:lnSpc>
              <a:spcBef>
                <a:spcPts val="400"/>
              </a:spcBef>
              <a:spcAft>
                <a:spcPts val="0"/>
              </a:spcAft>
              <a:buSzPts val="1400"/>
              <a:buChar char="•"/>
              <a:defRPr/>
            </a:lvl8pPr>
            <a:lvl9pPr indent="-317500" lvl="8" marL="4114800" algn="l">
              <a:lnSpc>
                <a:spcPct val="90000"/>
              </a:lnSpc>
              <a:spcBef>
                <a:spcPts val="400"/>
              </a:spcBef>
              <a:spcAft>
                <a:spcPts val="0"/>
              </a:spcAft>
              <a:buSzPts val="1400"/>
              <a:buChar char="•"/>
              <a:defRPr/>
            </a:lvl9pPr>
          </a:lstStyle>
          <a:p/>
        </p:txBody>
      </p:sp>
      <p:sp>
        <p:nvSpPr>
          <p:cNvPr id="301" name="Google Shape;301;p27"/>
          <p:cNvSpPr txBox="1"/>
          <p:nvPr>
            <p:ph idx="12" type="sldNum"/>
          </p:nvPr>
        </p:nvSpPr>
        <p:spPr>
          <a:xfrm>
            <a:off x="8472458" y="4663217"/>
            <a:ext cx="548775" cy="3935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302" name="Shape 302"/>
        <p:cNvGrpSpPr/>
        <p:nvPr/>
      </p:nvGrpSpPr>
      <p:grpSpPr>
        <a:xfrm>
          <a:off x="0" y="0"/>
          <a:ext cx="0" cy="0"/>
          <a:chOff x="0" y="0"/>
          <a:chExt cx="0" cy="0"/>
        </a:xfrm>
      </p:grpSpPr>
      <p:sp>
        <p:nvSpPr>
          <p:cNvPr id="303" name="Google Shape;303;p28"/>
          <p:cNvSpPr txBox="1"/>
          <p:nvPr>
            <p:ph type="title"/>
          </p:nvPr>
        </p:nvSpPr>
        <p:spPr>
          <a:xfrm>
            <a:off x="628650" y="273844"/>
            <a:ext cx="7886700" cy="9942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04" name="Google Shape;304;p28"/>
          <p:cNvSpPr txBox="1"/>
          <p:nvPr>
            <p:ph idx="1" type="body"/>
          </p:nvPr>
        </p:nvSpPr>
        <p:spPr>
          <a:xfrm>
            <a:off x="628650" y="1369219"/>
            <a:ext cx="78867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600"/>
              </a:spcBef>
              <a:spcAft>
                <a:spcPts val="0"/>
              </a:spcAft>
              <a:buClr>
                <a:schemeClr val="dk1"/>
              </a:buClr>
              <a:buSzPts val="1400"/>
              <a:buChar char="▪"/>
              <a:defRPr/>
            </a:lvl2pPr>
            <a:lvl3pPr indent="-317500" lvl="2" marL="1371600" algn="l">
              <a:lnSpc>
                <a:spcPct val="90000"/>
              </a:lnSpc>
              <a:spcBef>
                <a:spcPts val="600"/>
              </a:spcBef>
              <a:spcAft>
                <a:spcPts val="0"/>
              </a:spcAft>
              <a:buClr>
                <a:schemeClr val="dk1"/>
              </a:buClr>
              <a:buSzPts val="1400"/>
              <a:buChar char="▪"/>
              <a:defRPr/>
            </a:lvl3pPr>
            <a:lvl4pPr indent="-317500" lvl="3" marL="1828800" algn="l">
              <a:lnSpc>
                <a:spcPct val="90000"/>
              </a:lnSpc>
              <a:spcBef>
                <a:spcPts val="600"/>
              </a:spcBef>
              <a:spcAft>
                <a:spcPts val="0"/>
              </a:spcAft>
              <a:buClr>
                <a:schemeClr val="dk1"/>
              </a:buClr>
              <a:buSzPts val="1400"/>
              <a:buChar char="▪"/>
              <a:defRPr/>
            </a:lvl4pPr>
            <a:lvl5pPr indent="-317500" lvl="4" marL="2286000" algn="l">
              <a:lnSpc>
                <a:spcPct val="90000"/>
              </a:lnSpc>
              <a:spcBef>
                <a:spcPts val="600"/>
              </a:spcBef>
              <a:spcAft>
                <a:spcPts val="0"/>
              </a:spcAft>
              <a:buClr>
                <a:schemeClr val="dk1"/>
              </a:buClr>
              <a:buSzPts val="14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05" name="Google Shape;305;p28"/>
          <p:cNvSpPr txBox="1"/>
          <p:nvPr>
            <p:ph idx="10" type="dt"/>
          </p:nvPr>
        </p:nvSpPr>
        <p:spPr>
          <a:xfrm>
            <a:off x="628650" y="4767263"/>
            <a:ext cx="2057400" cy="273825"/>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sp>
        <p:nvSpPr>
          <p:cNvPr id="306" name="Google Shape;306;p28"/>
          <p:cNvSpPr txBox="1"/>
          <p:nvPr>
            <p:ph idx="11" type="ftr"/>
          </p:nvPr>
        </p:nvSpPr>
        <p:spPr>
          <a:xfrm>
            <a:off x="3028950" y="4767263"/>
            <a:ext cx="3086100" cy="273825"/>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sz="1100"/>
            </a:lvl1pPr>
            <a:lvl2pPr lvl="1" algn="l">
              <a:lnSpc>
                <a:spcPct val="100000"/>
              </a:lnSpc>
              <a:spcBef>
                <a:spcPts val="0"/>
              </a:spcBef>
              <a:spcAft>
                <a:spcPts val="0"/>
              </a:spcAft>
              <a:buSzPts val="1100"/>
              <a:buNone/>
              <a:defRPr sz="1100"/>
            </a:lvl2pPr>
            <a:lvl3pPr lvl="2" algn="l">
              <a:lnSpc>
                <a:spcPct val="100000"/>
              </a:lnSpc>
              <a:spcBef>
                <a:spcPts val="0"/>
              </a:spcBef>
              <a:spcAft>
                <a:spcPts val="0"/>
              </a:spcAft>
              <a:buSzPts val="1100"/>
              <a:buNone/>
              <a:defRPr sz="1100"/>
            </a:lvl3pPr>
            <a:lvl4pPr lvl="3" algn="l">
              <a:lnSpc>
                <a:spcPct val="100000"/>
              </a:lnSpc>
              <a:spcBef>
                <a:spcPts val="0"/>
              </a:spcBef>
              <a:spcAft>
                <a:spcPts val="0"/>
              </a:spcAft>
              <a:buSzPts val="1100"/>
              <a:buNone/>
              <a:defRPr sz="1100"/>
            </a:lvl4pPr>
            <a:lvl5pPr lvl="4" algn="l">
              <a:lnSpc>
                <a:spcPct val="100000"/>
              </a:lnSpc>
              <a:spcBef>
                <a:spcPts val="0"/>
              </a:spcBef>
              <a:spcAft>
                <a:spcPts val="0"/>
              </a:spcAft>
              <a:buSzPts val="1100"/>
              <a:buNone/>
              <a:defRPr sz="1100"/>
            </a:lvl5pPr>
            <a:lvl6pPr lvl="5" algn="l">
              <a:lnSpc>
                <a:spcPct val="100000"/>
              </a:lnSpc>
              <a:spcBef>
                <a:spcPts val="0"/>
              </a:spcBef>
              <a:spcAft>
                <a:spcPts val="0"/>
              </a:spcAft>
              <a:buSzPts val="1100"/>
              <a:buNone/>
              <a:defRPr sz="1100"/>
            </a:lvl6pPr>
            <a:lvl7pPr lvl="6" algn="l">
              <a:lnSpc>
                <a:spcPct val="100000"/>
              </a:lnSpc>
              <a:spcBef>
                <a:spcPts val="0"/>
              </a:spcBef>
              <a:spcAft>
                <a:spcPts val="0"/>
              </a:spcAft>
              <a:buSzPts val="1100"/>
              <a:buNone/>
              <a:defRPr sz="1100"/>
            </a:lvl7pPr>
            <a:lvl8pPr lvl="7" algn="l">
              <a:lnSpc>
                <a:spcPct val="100000"/>
              </a:lnSpc>
              <a:spcBef>
                <a:spcPts val="0"/>
              </a:spcBef>
              <a:spcAft>
                <a:spcPts val="0"/>
              </a:spcAft>
              <a:buSzPts val="1100"/>
              <a:buNone/>
              <a:defRPr sz="1100"/>
            </a:lvl8pPr>
            <a:lvl9pPr lvl="8" algn="l">
              <a:lnSpc>
                <a:spcPct val="100000"/>
              </a:lnSpc>
              <a:spcBef>
                <a:spcPts val="0"/>
              </a:spcBef>
              <a:spcAft>
                <a:spcPts val="0"/>
              </a:spcAft>
              <a:buSzPts val="1100"/>
              <a:buNone/>
              <a:defRPr sz="1100"/>
            </a:lvl9pPr>
          </a:lstStyle>
          <a:p/>
        </p:txBody>
      </p:sp>
      <p:sp>
        <p:nvSpPr>
          <p:cNvPr id="307" name="Google Shape;307;p28"/>
          <p:cNvSpPr txBox="1"/>
          <p:nvPr>
            <p:ph idx="12" type="sldNum"/>
          </p:nvPr>
        </p:nvSpPr>
        <p:spPr>
          <a:xfrm>
            <a:off x="6457950" y="4767263"/>
            <a:ext cx="2057400" cy="223200"/>
          </a:xfrm>
          <a:prstGeom prst="rect">
            <a:avLst/>
          </a:prstGeom>
          <a:noFill/>
          <a:ln>
            <a:noFill/>
          </a:ln>
        </p:spPr>
        <p:txBody>
          <a:bodyPr anchorCtr="0" anchor="ctr" bIns="34275" lIns="68575" spcFirstLastPara="1" rIns="68575" wrap="square" tIns="34275">
            <a:noAutofit/>
          </a:bodyPr>
          <a:lstStyle>
            <a:lvl1pPr indent="0" lvl="0"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wo Content">
  <p:cSld name="2_Two Content">
    <p:spTree>
      <p:nvGrpSpPr>
        <p:cNvPr id="308" name="Shape 308"/>
        <p:cNvGrpSpPr/>
        <p:nvPr/>
      </p:nvGrpSpPr>
      <p:grpSpPr>
        <a:xfrm>
          <a:off x="0" y="0"/>
          <a:ext cx="0" cy="0"/>
          <a:chOff x="0" y="0"/>
          <a:chExt cx="0" cy="0"/>
        </a:xfrm>
      </p:grpSpPr>
      <p:sp>
        <p:nvSpPr>
          <p:cNvPr id="309" name="Google Shape;309;p29"/>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0" name="Google Shape;310;p29"/>
          <p:cNvSpPr txBox="1"/>
          <p:nvPr>
            <p:ph idx="1" type="body"/>
          </p:nvPr>
        </p:nvSpPr>
        <p:spPr>
          <a:xfrm>
            <a:off x="194911" y="1246281"/>
            <a:ext cx="8677350" cy="3256425"/>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11" name="Google Shape;311;p29"/>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2" name="Google Shape;312;p29"/>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313" name="Google Shape;313;p29"/>
          <p:cNvCxnSpPr/>
          <p:nvPr/>
        </p:nvCxnSpPr>
        <p:spPr>
          <a:xfrm>
            <a:off x="283086" y="899555"/>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Only" type="titleOnly">
  <p:cSld name="TITLE_ONLY">
    <p:spTree>
      <p:nvGrpSpPr>
        <p:cNvPr id="314" name="Shape 314"/>
        <p:cNvGrpSpPr/>
        <p:nvPr/>
      </p:nvGrpSpPr>
      <p:grpSpPr>
        <a:xfrm>
          <a:off x="0" y="0"/>
          <a:ext cx="0" cy="0"/>
          <a:chOff x="0" y="0"/>
          <a:chExt cx="0" cy="0"/>
        </a:xfrm>
      </p:grpSpPr>
      <p:sp>
        <p:nvSpPr>
          <p:cNvPr id="315" name="Google Shape;315;p30"/>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6" name="Google Shape;316;p30"/>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17" name="Google Shape;317;p30"/>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PG. </a:t>
            </a:r>
            <a:fld id="{00000000-1234-1234-1234-123412341234}" type="slidenum">
              <a:rPr lang="en"/>
              <a:t>‹#›</a:t>
            </a:fld>
            <a:endParaRPr/>
          </a:p>
        </p:txBody>
      </p:sp>
      <p:cxnSp>
        <p:nvCxnSpPr>
          <p:cNvPr id="318" name="Google Shape;318;p30"/>
          <p:cNvCxnSpPr/>
          <p:nvPr/>
        </p:nvCxnSpPr>
        <p:spPr>
          <a:xfrm>
            <a:off x="273289" y="909353"/>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_NoBkgrd" showMasterSp="0" type="blank">
  <p:cSld name="BLANK">
    <p:spTree>
      <p:nvGrpSpPr>
        <p:cNvPr id="319" name="Shape 319"/>
        <p:cNvGrpSpPr/>
        <p:nvPr/>
      </p:nvGrpSpPr>
      <p:grpSpPr>
        <a:xfrm>
          <a:off x="0" y="0"/>
          <a:ext cx="0" cy="0"/>
          <a:chOff x="0" y="0"/>
          <a:chExt cx="0" cy="0"/>
        </a:xfrm>
      </p:grpSpPr>
      <p:grpSp>
        <p:nvGrpSpPr>
          <p:cNvPr id="320" name="Google Shape;320;p31"/>
          <p:cNvGrpSpPr/>
          <p:nvPr/>
        </p:nvGrpSpPr>
        <p:grpSpPr>
          <a:xfrm>
            <a:off x="-5" y="-1"/>
            <a:ext cx="9143909" cy="297792"/>
            <a:chOff x="421830" y="1342659"/>
            <a:chExt cx="10018800" cy="290479"/>
          </a:xfrm>
        </p:grpSpPr>
        <p:sp>
          <p:nvSpPr>
            <p:cNvPr id="321" name="Google Shape;321;p31"/>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22" name="Google Shape;322;p31"/>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23" name="Google Shape;323;p31"/>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24" name="Google Shape;324;p31"/>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25" name="Google Shape;325;p31"/>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showMasterSp="0">
  <p:cSld name="Title Slide Black">
    <p:bg>
      <p:bgPr>
        <a:solidFill>
          <a:schemeClr val="dk1"/>
        </a:solidFill>
      </p:bgPr>
    </p:bg>
    <p:spTree>
      <p:nvGrpSpPr>
        <p:cNvPr id="45" name="Shape 45"/>
        <p:cNvGrpSpPr/>
        <p:nvPr/>
      </p:nvGrpSpPr>
      <p:grpSpPr>
        <a:xfrm>
          <a:off x="0" y="0"/>
          <a:ext cx="0" cy="0"/>
          <a:chOff x="0" y="0"/>
          <a:chExt cx="0" cy="0"/>
        </a:xfrm>
      </p:grpSpPr>
      <p:pic>
        <p:nvPicPr>
          <p:cNvPr id="46" name="Google Shape;46;p4"/>
          <p:cNvPicPr preferRelativeResize="0"/>
          <p:nvPr/>
        </p:nvPicPr>
        <p:blipFill rotWithShape="1">
          <a:blip r:embed="rId2">
            <a:alphaModFix/>
          </a:blip>
          <a:srcRect b="0" l="0" r="0" t="0"/>
          <a:stretch/>
        </p:blipFill>
        <p:spPr>
          <a:xfrm>
            <a:off x="325700" y="4260494"/>
            <a:ext cx="2078063" cy="538229"/>
          </a:xfrm>
          <a:prstGeom prst="rect">
            <a:avLst/>
          </a:prstGeom>
          <a:noFill/>
          <a:ln>
            <a:noFill/>
          </a:ln>
        </p:spPr>
      </p:pic>
      <p:sp>
        <p:nvSpPr>
          <p:cNvPr id="47" name="Google Shape;47;p4"/>
          <p:cNvSpPr txBox="1"/>
          <p:nvPr>
            <p:ph type="ctrTitle"/>
          </p:nvPr>
        </p:nvSpPr>
        <p:spPr>
          <a:xfrm>
            <a:off x="339555" y="771705"/>
            <a:ext cx="7137600" cy="11055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cap="none">
                <a:solidFill>
                  <a:schemeClr val="lt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4"/>
          <p:cNvSpPr txBox="1"/>
          <p:nvPr>
            <p:ph idx="1" type="subTitle"/>
          </p:nvPr>
        </p:nvSpPr>
        <p:spPr>
          <a:xfrm>
            <a:off x="339555" y="3200116"/>
            <a:ext cx="4114800" cy="49980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9" name="Google Shape;49;p4"/>
          <p:cNvSpPr txBox="1"/>
          <p:nvPr>
            <p:ph idx="10" type="dt"/>
          </p:nvPr>
        </p:nvSpPr>
        <p:spPr>
          <a:xfrm>
            <a:off x="339555" y="1981747"/>
            <a:ext cx="887100" cy="283500"/>
          </a:xfrm>
          <a:prstGeom prst="rect">
            <a:avLst/>
          </a:prstGeom>
          <a:solidFill>
            <a:schemeClr val="accent1"/>
          </a:solid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solidFill>
                  <a:schemeClr val="dk1"/>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0" name="Google Shape;50;p4"/>
          <p:cNvSpPr txBox="1"/>
          <p:nvPr>
            <p:ph idx="11" type="ftr"/>
          </p:nvPr>
        </p:nvSpPr>
        <p:spPr>
          <a:xfrm>
            <a:off x="4967755" y="4782923"/>
            <a:ext cx="32202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D8D8D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1" name="Google Shape;51;p4"/>
          <p:cNvSpPr txBox="1"/>
          <p:nvPr>
            <p:ph idx="12" type="sldNum"/>
          </p:nvPr>
        </p:nvSpPr>
        <p:spPr>
          <a:xfrm>
            <a:off x="8361312" y="4782923"/>
            <a:ext cx="4155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0" i="0" sz="800" u="none" cap="none" strike="noStrike">
                <a:solidFill>
                  <a:srgbClr val="D8D8D8"/>
                </a:solidFill>
                <a:latin typeface="Verdana"/>
                <a:ea typeface="Verdana"/>
                <a:cs typeface="Verdana"/>
                <a:sym typeface="Verdana"/>
              </a:defRPr>
            </a:lvl1pPr>
            <a:lvl2pPr indent="0" lvl="1" marL="0" algn="ctr">
              <a:spcBef>
                <a:spcPts val="0"/>
              </a:spcBef>
              <a:buNone/>
              <a:defRPr b="0" i="0" sz="800" u="none" cap="none" strike="noStrike">
                <a:solidFill>
                  <a:srgbClr val="D8D8D8"/>
                </a:solidFill>
                <a:latin typeface="Verdana"/>
                <a:ea typeface="Verdana"/>
                <a:cs typeface="Verdana"/>
                <a:sym typeface="Verdana"/>
              </a:defRPr>
            </a:lvl2pPr>
            <a:lvl3pPr indent="0" lvl="2" marL="0" algn="ctr">
              <a:spcBef>
                <a:spcPts val="0"/>
              </a:spcBef>
              <a:buNone/>
              <a:defRPr b="0" i="0" sz="800" u="none" cap="none" strike="noStrike">
                <a:solidFill>
                  <a:srgbClr val="D8D8D8"/>
                </a:solidFill>
                <a:latin typeface="Verdana"/>
                <a:ea typeface="Verdana"/>
                <a:cs typeface="Verdana"/>
                <a:sym typeface="Verdana"/>
              </a:defRPr>
            </a:lvl3pPr>
            <a:lvl4pPr indent="0" lvl="3" marL="0" algn="ctr">
              <a:spcBef>
                <a:spcPts val="0"/>
              </a:spcBef>
              <a:buNone/>
              <a:defRPr b="0" i="0" sz="800" u="none" cap="none" strike="noStrike">
                <a:solidFill>
                  <a:srgbClr val="D8D8D8"/>
                </a:solidFill>
                <a:latin typeface="Verdana"/>
                <a:ea typeface="Verdana"/>
                <a:cs typeface="Verdana"/>
                <a:sym typeface="Verdana"/>
              </a:defRPr>
            </a:lvl4pPr>
            <a:lvl5pPr indent="0" lvl="4" marL="0" algn="ctr">
              <a:spcBef>
                <a:spcPts val="0"/>
              </a:spcBef>
              <a:buNone/>
              <a:defRPr b="0" i="0" sz="800" u="none" cap="none" strike="noStrike">
                <a:solidFill>
                  <a:srgbClr val="D8D8D8"/>
                </a:solidFill>
                <a:latin typeface="Verdana"/>
                <a:ea typeface="Verdana"/>
                <a:cs typeface="Verdana"/>
                <a:sym typeface="Verdana"/>
              </a:defRPr>
            </a:lvl5pPr>
            <a:lvl6pPr indent="0" lvl="5" marL="0" algn="ctr">
              <a:spcBef>
                <a:spcPts val="0"/>
              </a:spcBef>
              <a:buNone/>
              <a:defRPr b="0" i="0" sz="800" u="none" cap="none" strike="noStrike">
                <a:solidFill>
                  <a:srgbClr val="D8D8D8"/>
                </a:solidFill>
                <a:latin typeface="Verdana"/>
                <a:ea typeface="Verdana"/>
                <a:cs typeface="Verdana"/>
                <a:sym typeface="Verdana"/>
              </a:defRPr>
            </a:lvl6pPr>
            <a:lvl7pPr indent="0" lvl="6" marL="0" algn="ctr">
              <a:spcBef>
                <a:spcPts val="0"/>
              </a:spcBef>
              <a:buNone/>
              <a:defRPr b="0" i="0" sz="800" u="none" cap="none" strike="noStrike">
                <a:solidFill>
                  <a:srgbClr val="D8D8D8"/>
                </a:solidFill>
                <a:latin typeface="Verdana"/>
                <a:ea typeface="Verdana"/>
                <a:cs typeface="Verdana"/>
                <a:sym typeface="Verdana"/>
              </a:defRPr>
            </a:lvl7pPr>
            <a:lvl8pPr indent="0" lvl="7" marL="0" algn="ctr">
              <a:spcBef>
                <a:spcPts val="0"/>
              </a:spcBef>
              <a:buNone/>
              <a:defRPr b="0" i="0" sz="800" u="none" cap="none" strike="noStrike">
                <a:solidFill>
                  <a:srgbClr val="D8D8D8"/>
                </a:solidFill>
                <a:latin typeface="Verdana"/>
                <a:ea typeface="Verdana"/>
                <a:cs typeface="Verdana"/>
                <a:sym typeface="Verdana"/>
              </a:defRPr>
            </a:lvl8pPr>
            <a:lvl9pPr indent="0" lvl="8" marL="0" algn="ctr">
              <a:spcBef>
                <a:spcPts val="0"/>
              </a:spcBef>
              <a:buNone/>
              <a:defRPr b="0" i="0" sz="8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52" name="Google Shape;52;p4"/>
          <p:cNvGrpSpPr/>
          <p:nvPr/>
        </p:nvGrpSpPr>
        <p:grpSpPr>
          <a:xfrm>
            <a:off x="5" y="33"/>
            <a:ext cx="9144159" cy="297799"/>
            <a:chOff x="421830" y="1342659"/>
            <a:chExt cx="10018800" cy="290479"/>
          </a:xfrm>
        </p:grpSpPr>
        <p:sp>
          <p:nvSpPr>
            <p:cNvPr id="53" name="Google Shape;53;p4"/>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54" name="Google Shape;54;p4"/>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55" name="Google Shape;55;p4"/>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56" name="Google Shape;56;p4"/>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57" name="Google Shape;57;p4"/>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1" showMasterSp="0">
  <p:cSld name="Section Divider 1">
    <p:spTree>
      <p:nvGrpSpPr>
        <p:cNvPr id="326" name="Shape 326"/>
        <p:cNvGrpSpPr/>
        <p:nvPr/>
      </p:nvGrpSpPr>
      <p:grpSpPr>
        <a:xfrm>
          <a:off x="0" y="0"/>
          <a:ext cx="0" cy="0"/>
          <a:chOff x="0" y="0"/>
          <a:chExt cx="0" cy="0"/>
        </a:xfrm>
      </p:grpSpPr>
      <p:sp>
        <p:nvSpPr>
          <p:cNvPr id="327" name="Google Shape;327;p32"/>
          <p:cNvSpPr txBox="1"/>
          <p:nvPr>
            <p:ph idx="1" type="body"/>
          </p:nvPr>
        </p:nvSpPr>
        <p:spPr>
          <a:xfrm>
            <a:off x="1163241" y="2596169"/>
            <a:ext cx="6803325" cy="448875"/>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28" name="Google Shape;328;p32"/>
          <p:cNvSpPr txBox="1"/>
          <p:nvPr>
            <p:ph type="title"/>
          </p:nvPr>
        </p:nvSpPr>
        <p:spPr>
          <a:xfrm>
            <a:off x="215693" y="1787236"/>
            <a:ext cx="8677350" cy="784575"/>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4500"/>
              <a:buFont typeface="Barlow Condensed"/>
              <a:buNone/>
              <a:defRPr sz="45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29" name="Google Shape;329;p32"/>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30" name="Google Shape;330;p32"/>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331" name="Google Shape;331;p32"/>
          <p:cNvGrpSpPr/>
          <p:nvPr/>
        </p:nvGrpSpPr>
        <p:grpSpPr>
          <a:xfrm>
            <a:off x="-5" y="-1"/>
            <a:ext cx="9143909" cy="297792"/>
            <a:chOff x="421830" y="1342659"/>
            <a:chExt cx="10018800" cy="290479"/>
          </a:xfrm>
        </p:grpSpPr>
        <p:sp>
          <p:nvSpPr>
            <p:cNvPr id="332" name="Google Shape;332;p32"/>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33" name="Google Shape;333;p32"/>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34" name="Google Shape;334;p32"/>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35" name="Google Shape;335;p32"/>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36" name="Google Shape;336;p32"/>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2" showMasterSp="0">
  <p:cSld name="Section Divider 2">
    <p:bg>
      <p:bgPr>
        <a:solidFill>
          <a:schemeClr val="accent1"/>
        </a:solidFill>
      </p:bgPr>
    </p:bg>
    <p:spTree>
      <p:nvGrpSpPr>
        <p:cNvPr id="337" name="Shape 337"/>
        <p:cNvGrpSpPr/>
        <p:nvPr/>
      </p:nvGrpSpPr>
      <p:grpSpPr>
        <a:xfrm>
          <a:off x="0" y="0"/>
          <a:ext cx="0" cy="0"/>
          <a:chOff x="0" y="0"/>
          <a:chExt cx="0" cy="0"/>
        </a:xfrm>
      </p:grpSpPr>
      <p:sp>
        <p:nvSpPr>
          <p:cNvPr id="338" name="Google Shape;338;p33"/>
          <p:cNvSpPr txBox="1"/>
          <p:nvPr>
            <p:ph idx="1" type="body"/>
          </p:nvPr>
        </p:nvSpPr>
        <p:spPr>
          <a:xfrm>
            <a:off x="1163241" y="2596169"/>
            <a:ext cx="6803325" cy="448875"/>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39" name="Google Shape;339;p33"/>
          <p:cNvSpPr txBox="1"/>
          <p:nvPr>
            <p:ph type="title"/>
          </p:nvPr>
        </p:nvSpPr>
        <p:spPr>
          <a:xfrm>
            <a:off x="215693" y="1787236"/>
            <a:ext cx="8677350" cy="784575"/>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4500"/>
              <a:buFont typeface="Barlow Condensed"/>
              <a:buNone/>
              <a:defRPr sz="45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0" name="Google Shape;340;p33"/>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41" name="Google Shape;341;p33"/>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342" name="Google Shape;342;p33"/>
          <p:cNvGrpSpPr/>
          <p:nvPr/>
        </p:nvGrpSpPr>
        <p:grpSpPr>
          <a:xfrm>
            <a:off x="-5" y="-1"/>
            <a:ext cx="9143909" cy="297792"/>
            <a:chOff x="421830" y="1342659"/>
            <a:chExt cx="10018800" cy="290479"/>
          </a:xfrm>
        </p:grpSpPr>
        <p:sp>
          <p:nvSpPr>
            <p:cNvPr id="343" name="Google Shape;343;p3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44" name="Google Shape;344;p3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45" name="Google Shape;345;p3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46" name="Google Shape;346;p3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47" name="Google Shape;347;p3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348" name="Shape 348"/>
        <p:cNvGrpSpPr/>
        <p:nvPr/>
      </p:nvGrpSpPr>
      <p:grpSpPr>
        <a:xfrm>
          <a:off x="0" y="0"/>
          <a:ext cx="0" cy="0"/>
          <a:chOff x="0" y="0"/>
          <a:chExt cx="0" cy="0"/>
        </a:xfrm>
      </p:grpSpPr>
      <p:sp>
        <p:nvSpPr>
          <p:cNvPr id="349" name="Google Shape;349;p34"/>
          <p:cNvSpPr txBox="1"/>
          <p:nvPr>
            <p:ph idx="1" type="body"/>
          </p:nvPr>
        </p:nvSpPr>
        <p:spPr>
          <a:xfrm>
            <a:off x="194911" y="1388534"/>
            <a:ext cx="8677350" cy="31176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0" name="Google Shape;350;p34"/>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1" name="Google Shape;351;p34"/>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352" name="Google Shape;352;p34"/>
          <p:cNvSpPr txBox="1"/>
          <p:nvPr>
            <p:ph idx="2" type="body"/>
          </p:nvPr>
        </p:nvSpPr>
        <p:spPr>
          <a:xfrm>
            <a:off x="194911" y="1323311"/>
            <a:ext cx="8677350" cy="3182850"/>
          </a:xfrm>
          <a:prstGeom prst="rect">
            <a:avLst/>
          </a:prstGeom>
          <a:solidFill>
            <a:srgbClr val="D8D8D8"/>
          </a:solid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3" name="Google Shape;353;p34"/>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4" name="Google Shape;354;p34"/>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Only">
  <p:cSld name="1_Title Only">
    <p:spTree>
      <p:nvGrpSpPr>
        <p:cNvPr id="355" name="Shape 355"/>
        <p:cNvGrpSpPr/>
        <p:nvPr/>
      </p:nvGrpSpPr>
      <p:grpSpPr>
        <a:xfrm>
          <a:off x="0" y="0"/>
          <a:ext cx="0" cy="0"/>
          <a:chOff x="0" y="0"/>
          <a:chExt cx="0" cy="0"/>
        </a:xfrm>
      </p:grpSpPr>
      <p:sp>
        <p:nvSpPr>
          <p:cNvPr id="356" name="Google Shape;356;p35"/>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57" name="Google Shape;357;p35"/>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358" name="Google Shape;358;p35"/>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59" name="Google Shape;359;p35"/>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360" name="Shape 360"/>
        <p:cNvGrpSpPr/>
        <p:nvPr/>
      </p:nvGrpSpPr>
      <p:grpSpPr>
        <a:xfrm>
          <a:off x="0" y="0"/>
          <a:ext cx="0" cy="0"/>
          <a:chOff x="0" y="0"/>
          <a:chExt cx="0" cy="0"/>
        </a:xfrm>
      </p:grpSpPr>
      <p:sp>
        <p:nvSpPr>
          <p:cNvPr id="361" name="Google Shape;361;p36"/>
          <p:cNvSpPr txBox="1"/>
          <p:nvPr>
            <p:ph idx="1" type="body"/>
          </p:nvPr>
        </p:nvSpPr>
        <p:spPr>
          <a:xfrm>
            <a:off x="465534" y="1657926"/>
            <a:ext cx="8212950" cy="2538450"/>
          </a:xfrm>
          <a:prstGeom prst="rect">
            <a:avLst/>
          </a:prstGeom>
          <a:solidFill>
            <a:schemeClr val="lt2"/>
          </a:solid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36"/>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3" name="Google Shape;363;p36"/>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364" name="Google Shape;364;p36"/>
          <p:cNvSpPr txBox="1"/>
          <p:nvPr>
            <p:ph type="title"/>
          </p:nvPr>
        </p:nvSpPr>
        <p:spPr>
          <a:xfrm>
            <a:off x="194912" y="981029"/>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65" name="Google Shape;365;p36"/>
          <p:cNvCxnSpPr/>
          <p:nvPr/>
        </p:nvCxnSpPr>
        <p:spPr>
          <a:xfrm>
            <a:off x="280288" y="1533672"/>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366" name="Shape 366"/>
        <p:cNvGrpSpPr/>
        <p:nvPr/>
      </p:nvGrpSpPr>
      <p:grpSpPr>
        <a:xfrm>
          <a:off x="0" y="0"/>
          <a:ext cx="0" cy="0"/>
          <a:chOff x="0" y="0"/>
          <a:chExt cx="0" cy="0"/>
        </a:xfrm>
      </p:grpSpPr>
      <p:sp>
        <p:nvSpPr>
          <p:cNvPr id="367" name="Google Shape;367;p37"/>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68" name="Google Shape;368;p37"/>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369" name="Google Shape;369;p37"/>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370" name="Google Shape;370;p37"/>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
        <p:nvSpPr>
          <p:cNvPr id="371" name="Google Shape;371;p37"/>
          <p:cNvSpPr txBox="1"/>
          <p:nvPr>
            <p:ph idx="1" type="body"/>
          </p:nvPr>
        </p:nvSpPr>
        <p:spPr>
          <a:xfrm>
            <a:off x="194911" y="1323311"/>
            <a:ext cx="8677350" cy="318285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2" name="Shape 372"/>
        <p:cNvGrpSpPr/>
        <p:nvPr/>
      </p:nvGrpSpPr>
      <p:grpSpPr>
        <a:xfrm>
          <a:off x="0" y="0"/>
          <a:ext cx="0" cy="0"/>
          <a:chOff x="0" y="0"/>
          <a:chExt cx="0" cy="0"/>
        </a:xfrm>
      </p:grpSpPr>
      <p:sp>
        <p:nvSpPr>
          <p:cNvPr id="373" name="Google Shape;373;p38"/>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4" name="Google Shape;374;p38"/>
          <p:cNvSpPr txBox="1"/>
          <p:nvPr>
            <p:ph idx="1" type="body"/>
          </p:nvPr>
        </p:nvSpPr>
        <p:spPr>
          <a:xfrm>
            <a:off x="194912" y="1246281"/>
            <a:ext cx="4190175" cy="3256425"/>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5" name="Google Shape;375;p38"/>
          <p:cNvSpPr txBox="1"/>
          <p:nvPr>
            <p:ph idx="2" type="body"/>
          </p:nvPr>
        </p:nvSpPr>
        <p:spPr>
          <a:xfrm>
            <a:off x="4628244" y="1246281"/>
            <a:ext cx="4243950" cy="3256425"/>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6" name="Google Shape;376;p38"/>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77" name="Google Shape;377;p38"/>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378" name="Google Shape;378;p38"/>
          <p:cNvCxnSpPr/>
          <p:nvPr/>
        </p:nvCxnSpPr>
        <p:spPr>
          <a:xfrm>
            <a:off x="283086" y="899555"/>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 showMasterSp="0">
  <p:cSld name="Closing Slide">
    <p:spTree>
      <p:nvGrpSpPr>
        <p:cNvPr id="379" name="Shape 379"/>
        <p:cNvGrpSpPr/>
        <p:nvPr/>
      </p:nvGrpSpPr>
      <p:grpSpPr>
        <a:xfrm>
          <a:off x="0" y="0"/>
          <a:ext cx="0" cy="0"/>
          <a:chOff x="0" y="0"/>
          <a:chExt cx="0" cy="0"/>
        </a:xfrm>
      </p:grpSpPr>
      <p:sp>
        <p:nvSpPr>
          <p:cNvPr id="380" name="Google Shape;380;p39"/>
          <p:cNvSpPr txBox="1"/>
          <p:nvPr>
            <p:ph type="title"/>
          </p:nvPr>
        </p:nvSpPr>
        <p:spPr>
          <a:xfrm>
            <a:off x="492919" y="3435927"/>
            <a:ext cx="8158275" cy="1198350"/>
          </a:xfrm>
          <a:prstGeom prst="rect">
            <a:avLst/>
          </a:prstGeom>
          <a:noFill/>
          <a:ln>
            <a:noFill/>
          </a:ln>
        </p:spPr>
        <p:txBody>
          <a:bodyPr anchorCtr="1" anchor="ctr" bIns="34275" lIns="68575" spcFirstLastPara="1" rIns="68575" wrap="square" tIns="34275">
            <a:noAutofit/>
          </a:bodyPr>
          <a:lstStyle>
            <a:lvl1pPr lvl="0" algn="ctr">
              <a:lnSpc>
                <a:spcPct val="85000"/>
              </a:lnSpc>
              <a:spcBef>
                <a:spcPts val="0"/>
              </a:spcBef>
              <a:spcAft>
                <a:spcPts val="0"/>
              </a:spcAft>
              <a:buClr>
                <a:schemeClr val="dk1"/>
              </a:buClr>
              <a:buSzPts val="1400"/>
              <a:buFont typeface="Verdana"/>
              <a:buNone/>
              <a:defRPr b="0" i="0" sz="1400" cap="none">
                <a:solidFill>
                  <a:schemeClr val="dk1"/>
                </a:solidFill>
                <a:latin typeface="Verdana"/>
                <a:ea typeface="Verdana"/>
                <a:cs typeface="Verdana"/>
                <a:sym typeface="Verdan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1" name="Google Shape;381;p39"/>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82" name="Google Shape;382;p39"/>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383" name="Google Shape;383;p39"/>
          <p:cNvGrpSpPr/>
          <p:nvPr/>
        </p:nvGrpSpPr>
        <p:grpSpPr>
          <a:xfrm>
            <a:off x="-5" y="-1"/>
            <a:ext cx="9143909" cy="297792"/>
            <a:chOff x="421830" y="1342659"/>
            <a:chExt cx="10018800" cy="290479"/>
          </a:xfrm>
        </p:grpSpPr>
        <p:sp>
          <p:nvSpPr>
            <p:cNvPr id="384" name="Google Shape;384;p39"/>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85" name="Google Shape;385;p39"/>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86" name="Google Shape;386;p39"/>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87" name="Google Shape;387;p39"/>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88" name="Google Shape;388;p39"/>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descr="Shape&#10;&#10;Description automatically generated with medium confidence" id="389" name="Google Shape;389;p39"/>
          <p:cNvPicPr preferRelativeResize="0"/>
          <p:nvPr/>
        </p:nvPicPr>
        <p:blipFill rotWithShape="1">
          <a:blip r:embed="rId2">
            <a:alphaModFix/>
          </a:blip>
          <a:srcRect b="0" l="0" r="0" t="0"/>
          <a:stretch/>
        </p:blipFill>
        <p:spPr>
          <a:xfrm>
            <a:off x="824365" y="1769807"/>
            <a:ext cx="7495267" cy="154898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ivider 3" showMasterSp="0">
  <p:cSld name="Section Divider 3">
    <p:bg>
      <p:bgPr>
        <a:solidFill>
          <a:schemeClr val="dk1"/>
        </a:solidFill>
      </p:bgPr>
    </p:bg>
    <p:spTree>
      <p:nvGrpSpPr>
        <p:cNvPr id="390" name="Shape 390"/>
        <p:cNvGrpSpPr/>
        <p:nvPr/>
      </p:nvGrpSpPr>
      <p:grpSpPr>
        <a:xfrm>
          <a:off x="0" y="0"/>
          <a:ext cx="0" cy="0"/>
          <a:chOff x="0" y="0"/>
          <a:chExt cx="0" cy="0"/>
        </a:xfrm>
      </p:grpSpPr>
      <p:sp>
        <p:nvSpPr>
          <p:cNvPr id="391" name="Google Shape;391;p40"/>
          <p:cNvSpPr txBox="1"/>
          <p:nvPr>
            <p:ph idx="1" type="body"/>
          </p:nvPr>
        </p:nvSpPr>
        <p:spPr>
          <a:xfrm>
            <a:off x="1163241" y="2596169"/>
            <a:ext cx="6803325" cy="448875"/>
          </a:xfrm>
          <a:prstGeom prst="rect">
            <a:avLst/>
          </a:prstGeom>
          <a:noFill/>
          <a:ln>
            <a:noFill/>
          </a:ln>
        </p:spPr>
        <p:txBody>
          <a:bodyPr anchorCtr="0" anchor="t" bIns="34275" lIns="68575" spcFirstLastPara="1" rIns="68575" wrap="square" tIns="34275">
            <a:normAutofit/>
          </a:bodyPr>
          <a:lstStyle>
            <a:lvl1pPr indent="-228600" lvl="0" marL="457200" algn="ctr">
              <a:lnSpc>
                <a:spcPct val="100000"/>
              </a:lnSpc>
              <a:spcBef>
                <a:spcPts val="600"/>
              </a:spcBef>
              <a:spcAft>
                <a:spcPts val="0"/>
              </a:spcAft>
              <a:buSzPts val="2000"/>
              <a:buNone/>
              <a:defRPr sz="2400">
                <a:solidFill>
                  <a:schemeClr val="lt1"/>
                </a:solidFill>
              </a:defRPr>
            </a:lvl1pPr>
            <a:lvl2pPr indent="-228600" lvl="1" marL="914400" algn="ctr">
              <a:lnSpc>
                <a:spcPct val="100000"/>
              </a:lnSpc>
              <a:spcBef>
                <a:spcPts val="600"/>
              </a:spcBef>
              <a:spcAft>
                <a:spcPts val="0"/>
              </a:spcAft>
              <a:buSzPts val="1300"/>
              <a:buNone/>
              <a:defRPr/>
            </a:lvl2pPr>
            <a:lvl3pPr indent="-228600" lvl="2" marL="1371600" algn="ctr">
              <a:lnSpc>
                <a:spcPct val="100000"/>
              </a:lnSpc>
              <a:spcBef>
                <a:spcPts val="600"/>
              </a:spcBef>
              <a:spcAft>
                <a:spcPts val="0"/>
              </a:spcAft>
              <a:buSzPts val="1100"/>
              <a:buNone/>
              <a:defRPr/>
            </a:lvl3pPr>
            <a:lvl4pPr indent="-228600" lvl="3" marL="1828800" algn="ctr">
              <a:lnSpc>
                <a:spcPct val="100000"/>
              </a:lnSpc>
              <a:spcBef>
                <a:spcPts val="600"/>
              </a:spcBef>
              <a:spcAft>
                <a:spcPts val="0"/>
              </a:spcAft>
              <a:buSzPts val="1000"/>
              <a:buNone/>
              <a:defRPr/>
            </a:lvl4pPr>
            <a:lvl5pPr indent="-228600" lvl="4" marL="2286000" algn="ctr">
              <a:lnSpc>
                <a:spcPct val="100000"/>
              </a:lnSpc>
              <a:spcBef>
                <a:spcPts val="600"/>
              </a:spcBef>
              <a:spcAft>
                <a:spcPts val="0"/>
              </a:spcAft>
              <a:buSzPts val="1000"/>
              <a:buNone/>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2" name="Google Shape;392;p40"/>
          <p:cNvSpPr txBox="1"/>
          <p:nvPr>
            <p:ph type="title"/>
          </p:nvPr>
        </p:nvSpPr>
        <p:spPr>
          <a:xfrm>
            <a:off x="215693" y="1787236"/>
            <a:ext cx="8677350" cy="784575"/>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lt1"/>
              </a:buClr>
              <a:buSzPts val="4500"/>
              <a:buFont typeface="Barlow Condensed"/>
              <a:buNone/>
              <a:defRPr sz="4500" cap="none">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3" name="Google Shape;393;p40"/>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394" name="Google Shape;394;p40"/>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395" name="Google Shape;395;p40"/>
          <p:cNvGrpSpPr/>
          <p:nvPr/>
        </p:nvGrpSpPr>
        <p:grpSpPr>
          <a:xfrm>
            <a:off x="-5" y="-1"/>
            <a:ext cx="9143909" cy="297792"/>
            <a:chOff x="421830" y="1342659"/>
            <a:chExt cx="10018800" cy="290479"/>
          </a:xfrm>
        </p:grpSpPr>
        <p:sp>
          <p:nvSpPr>
            <p:cNvPr id="396" name="Google Shape;396;p40"/>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97" name="Google Shape;397;p40"/>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98" name="Google Shape;398;p40"/>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399" name="Google Shape;399;p40"/>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00" name="Google Shape;400;p40"/>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xt or Quote" showMasterSp="0">
  <p:cSld name="Context or Quote">
    <p:bg>
      <p:bgPr>
        <a:solidFill>
          <a:schemeClr val="lt2"/>
        </a:solidFill>
      </p:bgPr>
    </p:bg>
    <p:spTree>
      <p:nvGrpSpPr>
        <p:cNvPr id="401" name="Shape 401"/>
        <p:cNvGrpSpPr/>
        <p:nvPr/>
      </p:nvGrpSpPr>
      <p:grpSpPr>
        <a:xfrm>
          <a:off x="0" y="0"/>
          <a:ext cx="0" cy="0"/>
          <a:chOff x="0" y="0"/>
          <a:chExt cx="0" cy="0"/>
        </a:xfrm>
      </p:grpSpPr>
      <p:sp>
        <p:nvSpPr>
          <p:cNvPr id="402" name="Google Shape;402;p41"/>
          <p:cNvSpPr txBox="1"/>
          <p:nvPr>
            <p:ph type="title"/>
          </p:nvPr>
        </p:nvSpPr>
        <p:spPr>
          <a:xfrm>
            <a:off x="2947553" y="928256"/>
            <a:ext cx="3249000" cy="68265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2100"/>
              <a:buFont typeface="Barlow Condensed"/>
              <a:buNone/>
              <a:defRPr sz="21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3" name="Google Shape;403;p41"/>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04" name="Google Shape;404;p41"/>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405" name="Google Shape;405;p41"/>
          <p:cNvCxnSpPr/>
          <p:nvPr/>
        </p:nvCxnSpPr>
        <p:spPr>
          <a:xfrm>
            <a:off x="2947555" y="1683328"/>
            <a:ext cx="3249000" cy="0"/>
          </a:xfrm>
          <a:prstGeom prst="straightConnector1">
            <a:avLst/>
          </a:prstGeom>
          <a:noFill/>
          <a:ln cap="rnd" cmpd="sng" w="15875">
            <a:solidFill>
              <a:schemeClr val="dk1"/>
            </a:solidFill>
            <a:prstDash val="solid"/>
            <a:miter lim="800000"/>
            <a:headEnd len="sm" w="sm" type="none"/>
            <a:tailEnd len="sm" w="sm" type="none"/>
          </a:ln>
        </p:spPr>
      </p:cxnSp>
      <p:cxnSp>
        <p:nvCxnSpPr>
          <p:cNvPr id="406" name="Google Shape;406;p41"/>
          <p:cNvCxnSpPr/>
          <p:nvPr/>
        </p:nvCxnSpPr>
        <p:spPr>
          <a:xfrm>
            <a:off x="2947555" y="3501737"/>
            <a:ext cx="3249000" cy="0"/>
          </a:xfrm>
          <a:prstGeom prst="straightConnector1">
            <a:avLst/>
          </a:prstGeom>
          <a:noFill/>
          <a:ln cap="rnd" cmpd="sng" w="15875">
            <a:solidFill>
              <a:schemeClr val="dk1"/>
            </a:solidFill>
            <a:prstDash val="solid"/>
            <a:miter lim="800000"/>
            <a:headEnd len="sm" w="sm" type="none"/>
            <a:tailEnd len="sm" w="sm" type="none"/>
          </a:ln>
        </p:spPr>
      </p:cxnSp>
      <p:sp>
        <p:nvSpPr>
          <p:cNvPr id="407" name="Google Shape;407;p41"/>
          <p:cNvSpPr txBox="1"/>
          <p:nvPr>
            <p:ph idx="1" type="body"/>
          </p:nvPr>
        </p:nvSpPr>
        <p:spPr>
          <a:xfrm>
            <a:off x="495300" y="1815270"/>
            <a:ext cx="8153325" cy="158602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1800"/>
              <a:buNone/>
              <a:defRPr sz="2100"/>
            </a:lvl1pPr>
            <a:lvl2pPr indent="-311150" lvl="1" marL="914400" algn="ctr">
              <a:lnSpc>
                <a:spcPct val="100000"/>
              </a:lnSpc>
              <a:spcBef>
                <a:spcPts val="600"/>
              </a:spcBef>
              <a:spcAft>
                <a:spcPts val="0"/>
              </a:spcAft>
              <a:buSzPts val="1300"/>
              <a:buChar char="▪"/>
              <a:defRPr/>
            </a:lvl2pPr>
            <a:lvl3pPr indent="-298450" lvl="2" marL="1371600" algn="ctr">
              <a:lnSpc>
                <a:spcPct val="100000"/>
              </a:lnSpc>
              <a:spcBef>
                <a:spcPts val="600"/>
              </a:spcBef>
              <a:spcAft>
                <a:spcPts val="0"/>
              </a:spcAft>
              <a:buSzPts val="1100"/>
              <a:buChar char="▪"/>
              <a:defRPr/>
            </a:lvl3pPr>
            <a:lvl4pPr indent="-292100" lvl="3" marL="1828800" algn="ctr">
              <a:lnSpc>
                <a:spcPct val="100000"/>
              </a:lnSpc>
              <a:spcBef>
                <a:spcPts val="600"/>
              </a:spcBef>
              <a:spcAft>
                <a:spcPts val="0"/>
              </a:spcAft>
              <a:buSzPts val="1000"/>
              <a:buChar char="▪"/>
              <a:defRPr/>
            </a:lvl4pPr>
            <a:lvl5pPr indent="-292100" lvl="4" marL="2286000" algn="ctr">
              <a:lnSpc>
                <a:spcPct val="100000"/>
              </a:lnSpc>
              <a:spcBef>
                <a:spcPts val="600"/>
              </a:spcBef>
              <a:spcAft>
                <a:spcPts val="0"/>
              </a:spcAft>
              <a:buSzPts val="10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8" name="Google Shape;408;p41"/>
          <p:cNvSpPr txBox="1"/>
          <p:nvPr>
            <p:ph idx="2" type="body"/>
          </p:nvPr>
        </p:nvSpPr>
        <p:spPr>
          <a:xfrm>
            <a:off x="2947554" y="3588544"/>
            <a:ext cx="3249000" cy="20722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800"/>
              <a:buNone/>
              <a:defRPr b="1" sz="900" cap="none">
                <a:solidFill>
                  <a:srgbClr val="595959"/>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409" name="Google Shape;409;p41"/>
          <p:cNvGrpSpPr/>
          <p:nvPr/>
        </p:nvGrpSpPr>
        <p:grpSpPr>
          <a:xfrm>
            <a:off x="-5" y="-1"/>
            <a:ext cx="9143909" cy="297792"/>
            <a:chOff x="421830" y="1342659"/>
            <a:chExt cx="10018800" cy="290479"/>
          </a:xfrm>
        </p:grpSpPr>
        <p:sp>
          <p:nvSpPr>
            <p:cNvPr id="410" name="Google Shape;410;p41"/>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11" name="Google Shape;411;p41"/>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12" name="Google Shape;412;p41"/>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13" name="Google Shape;413;p41"/>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14" name="Google Shape;414;p41"/>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with Image" showMasterSp="0">
  <p:cSld name="Title Slide Black with Image">
    <p:bg>
      <p:bgPr>
        <a:solidFill>
          <a:schemeClr val="dk1"/>
        </a:solidFill>
      </p:bgPr>
    </p:bg>
    <p:spTree>
      <p:nvGrpSpPr>
        <p:cNvPr id="58" name="Shape 58"/>
        <p:cNvGrpSpPr/>
        <p:nvPr/>
      </p:nvGrpSpPr>
      <p:grpSpPr>
        <a:xfrm>
          <a:off x="0" y="0"/>
          <a:ext cx="0" cy="0"/>
          <a:chOff x="0" y="0"/>
          <a:chExt cx="0" cy="0"/>
        </a:xfrm>
      </p:grpSpPr>
      <p:sp>
        <p:nvSpPr>
          <p:cNvPr id="59" name="Google Shape;59;p5"/>
          <p:cNvSpPr/>
          <p:nvPr>
            <p:ph idx="2" type="pic"/>
          </p:nvPr>
        </p:nvSpPr>
        <p:spPr>
          <a:xfrm>
            <a:off x="4570593" y="297873"/>
            <a:ext cx="4573500" cy="4845600"/>
          </a:xfrm>
          <a:prstGeom prst="rect">
            <a:avLst/>
          </a:prstGeom>
          <a:noFill/>
          <a:ln>
            <a:noFill/>
          </a:ln>
        </p:spPr>
      </p:sp>
      <p:sp>
        <p:nvSpPr>
          <p:cNvPr id="60" name="Google Shape;60;p5"/>
          <p:cNvSpPr txBox="1"/>
          <p:nvPr>
            <p:ph type="ctrTitle"/>
          </p:nvPr>
        </p:nvSpPr>
        <p:spPr>
          <a:xfrm>
            <a:off x="339555" y="771705"/>
            <a:ext cx="4114800" cy="11055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cap="none">
                <a:solidFill>
                  <a:schemeClr val="lt1"/>
                </a:solidFill>
                <a:latin typeface="Barlow Condensed"/>
                <a:ea typeface="Barlow Condensed"/>
                <a:cs typeface="Barlow Condensed"/>
                <a:sym typeface="Barlow Condensed"/>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1" name="Google Shape;61;p5"/>
          <p:cNvSpPr txBox="1"/>
          <p:nvPr>
            <p:ph idx="1" type="subTitle"/>
          </p:nvPr>
        </p:nvSpPr>
        <p:spPr>
          <a:xfrm>
            <a:off x="339555" y="3200116"/>
            <a:ext cx="4114800" cy="49980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2" name="Google Shape;62;p5"/>
          <p:cNvSpPr txBox="1"/>
          <p:nvPr>
            <p:ph idx="10" type="dt"/>
          </p:nvPr>
        </p:nvSpPr>
        <p:spPr>
          <a:xfrm>
            <a:off x="339555" y="1981747"/>
            <a:ext cx="887100" cy="283500"/>
          </a:xfrm>
          <a:prstGeom prst="rect">
            <a:avLst/>
          </a:prstGeom>
          <a:solidFill>
            <a:schemeClr val="accent1"/>
          </a:solidFill>
          <a:ln>
            <a:noFill/>
          </a:ln>
        </p:spPr>
        <p:txBody>
          <a:bodyPr anchorCtr="0" anchor="ctr" bIns="34275" lIns="68575" spcFirstLastPara="1" rIns="68575" wrap="square" tIns="34275">
            <a:noAutofit/>
          </a:bodyPr>
          <a:lstStyle>
            <a:lvl1pPr lvl="0" algn="ctr">
              <a:spcBef>
                <a:spcPts val="0"/>
              </a:spcBef>
              <a:spcAft>
                <a:spcPts val="0"/>
              </a:spcAft>
              <a:buSzPts val="1100"/>
              <a:buNone/>
              <a:defRPr sz="800">
                <a:solidFill>
                  <a:schemeClr val="dk1"/>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5"/>
          <p:cNvSpPr txBox="1"/>
          <p:nvPr>
            <p:ph idx="11" type="ftr"/>
          </p:nvPr>
        </p:nvSpPr>
        <p:spPr>
          <a:xfrm>
            <a:off x="4967755" y="4782923"/>
            <a:ext cx="32202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solidFill>
                  <a:srgbClr val="D8D8D8"/>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4" name="Google Shape;64;p5"/>
          <p:cNvSpPr txBox="1"/>
          <p:nvPr>
            <p:ph idx="12" type="sldNum"/>
          </p:nvPr>
        </p:nvSpPr>
        <p:spPr>
          <a:xfrm>
            <a:off x="8361312" y="4782923"/>
            <a:ext cx="4155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b="0" i="0" sz="800" u="none" cap="none" strike="noStrike">
                <a:solidFill>
                  <a:srgbClr val="D8D8D8"/>
                </a:solidFill>
                <a:latin typeface="Verdana"/>
                <a:ea typeface="Verdana"/>
                <a:cs typeface="Verdana"/>
                <a:sym typeface="Verdana"/>
              </a:defRPr>
            </a:lvl1pPr>
            <a:lvl2pPr indent="0" lvl="1" marL="0" algn="ctr">
              <a:spcBef>
                <a:spcPts val="0"/>
              </a:spcBef>
              <a:buNone/>
              <a:defRPr b="0" i="0" sz="800" u="none" cap="none" strike="noStrike">
                <a:solidFill>
                  <a:srgbClr val="D8D8D8"/>
                </a:solidFill>
                <a:latin typeface="Verdana"/>
                <a:ea typeface="Verdana"/>
                <a:cs typeface="Verdana"/>
                <a:sym typeface="Verdana"/>
              </a:defRPr>
            </a:lvl2pPr>
            <a:lvl3pPr indent="0" lvl="2" marL="0" algn="ctr">
              <a:spcBef>
                <a:spcPts val="0"/>
              </a:spcBef>
              <a:buNone/>
              <a:defRPr b="0" i="0" sz="800" u="none" cap="none" strike="noStrike">
                <a:solidFill>
                  <a:srgbClr val="D8D8D8"/>
                </a:solidFill>
                <a:latin typeface="Verdana"/>
                <a:ea typeface="Verdana"/>
                <a:cs typeface="Verdana"/>
                <a:sym typeface="Verdana"/>
              </a:defRPr>
            </a:lvl3pPr>
            <a:lvl4pPr indent="0" lvl="3" marL="0" algn="ctr">
              <a:spcBef>
                <a:spcPts val="0"/>
              </a:spcBef>
              <a:buNone/>
              <a:defRPr b="0" i="0" sz="800" u="none" cap="none" strike="noStrike">
                <a:solidFill>
                  <a:srgbClr val="D8D8D8"/>
                </a:solidFill>
                <a:latin typeface="Verdana"/>
                <a:ea typeface="Verdana"/>
                <a:cs typeface="Verdana"/>
                <a:sym typeface="Verdana"/>
              </a:defRPr>
            </a:lvl4pPr>
            <a:lvl5pPr indent="0" lvl="4" marL="0" algn="ctr">
              <a:spcBef>
                <a:spcPts val="0"/>
              </a:spcBef>
              <a:buNone/>
              <a:defRPr b="0" i="0" sz="800" u="none" cap="none" strike="noStrike">
                <a:solidFill>
                  <a:srgbClr val="D8D8D8"/>
                </a:solidFill>
                <a:latin typeface="Verdana"/>
                <a:ea typeface="Verdana"/>
                <a:cs typeface="Verdana"/>
                <a:sym typeface="Verdana"/>
              </a:defRPr>
            </a:lvl5pPr>
            <a:lvl6pPr indent="0" lvl="5" marL="0" algn="ctr">
              <a:spcBef>
                <a:spcPts val="0"/>
              </a:spcBef>
              <a:buNone/>
              <a:defRPr b="0" i="0" sz="800" u="none" cap="none" strike="noStrike">
                <a:solidFill>
                  <a:srgbClr val="D8D8D8"/>
                </a:solidFill>
                <a:latin typeface="Verdana"/>
                <a:ea typeface="Verdana"/>
                <a:cs typeface="Verdana"/>
                <a:sym typeface="Verdana"/>
              </a:defRPr>
            </a:lvl6pPr>
            <a:lvl7pPr indent="0" lvl="6" marL="0" algn="ctr">
              <a:spcBef>
                <a:spcPts val="0"/>
              </a:spcBef>
              <a:buNone/>
              <a:defRPr b="0" i="0" sz="800" u="none" cap="none" strike="noStrike">
                <a:solidFill>
                  <a:srgbClr val="D8D8D8"/>
                </a:solidFill>
                <a:latin typeface="Verdana"/>
                <a:ea typeface="Verdana"/>
                <a:cs typeface="Verdana"/>
                <a:sym typeface="Verdana"/>
              </a:defRPr>
            </a:lvl7pPr>
            <a:lvl8pPr indent="0" lvl="7" marL="0" algn="ctr">
              <a:spcBef>
                <a:spcPts val="0"/>
              </a:spcBef>
              <a:buNone/>
              <a:defRPr b="0" i="0" sz="800" u="none" cap="none" strike="noStrike">
                <a:solidFill>
                  <a:srgbClr val="D8D8D8"/>
                </a:solidFill>
                <a:latin typeface="Verdana"/>
                <a:ea typeface="Verdana"/>
                <a:cs typeface="Verdana"/>
                <a:sym typeface="Verdana"/>
              </a:defRPr>
            </a:lvl8pPr>
            <a:lvl9pPr indent="0" lvl="8" marL="0" algn="ctr">
              <a:spcBef>
                <a:spcPts val="0"/>
              </a:spcBef>
              <a:buNone/>
              <a:defRPr b="0" i="0" sz="8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pic>
        <p:nvPicPr>
          <p:cNvPr id="65" name="Google Shape;65;p5"/>
          <p:cNvPicPr preferRelativeResize="0"/>
          <p:nvPr/>
        </p:nvPicPr>
        <p:blipFill rotWithShape="1">
          <a:blip r:embed="rId2">
            <a:alphaModFix/>
          </a:blip>
          <a:srcRect b="0" l="0" r="0" t="0"/>
          <a:stretch/>
        </p:blipFill>
        <p:spPr>
          <a:xfrm>
            <a:off x="325700" y="4260494"/>
            <a:ext cx="2078063" cy="538229"/>
          </a:xfrm>
          <a:prstGeom prst="rect">
            <a:avLst/>
          </a:prstGeom>
          <a:noFill/>
          <a:ln>
            <a:noFill/>
          </a:ln>
        </p:spPr>
      </p:pic>
      <p:grpSp>
        <p:nvGrpSpPr>
          <p:cNvPr id="66" name="Google Shape;66;p5"/>
          <p:cNvGrpSpPr/>
          <p:nvPr/>
        </p:nvGrpSpPr>
        <p:grpSpPr>
          <a:xfrm>
            <a:off x="5" y="33"/>
            <a:ext cx="9144159" cy="297799"/>
            <a:chOff x="421830" y="1342659"/>
            <a:chExt cx="10018800" cy="290479"/>
          </a:xfrm>
        </p:grpSpPr>
        <p:sp>
          <p:nvSpPr>
            <p:cNvPr id="67" name="Google Shape;67;p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68" name="Google Shape;68;p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69" name="Google Shape;69;p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70" name="Google Shape;70;p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71" name="Google Shape;71;p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xt or Quote with Photo" showMasterSp="0">
  <p:cSld name="Context or Quote with Photo">
    <p:bg>
      <p:bgPr>
        <a:solidFill>
          <a:schemeClr val="lt2"/>
        </a:solidFill>
      </p:bgPr>
    </p:bg>
    <p:spTree>
      <p:nvGrpSpPr>
        <p:cNvPr id="415" name="Shape 415"/>
        <p:cNvGrpSpPr/>
        <p:nvPr/>
      </p:nvGrpSpPr>
      <p:grpSpPr>
        <a:xfrm>
          <a:off x="0" y="0"/>
          <a:ext cx="0" cy="0"/>
          <a:chOff x="0" y="0"/>
          <a:chExt cx="0" cy="0"/>
        </a:xfrm>
      </p:grpSpPr>
      <p:sp>
        <p:nvSpPr>
          <p:cNvPr id="416" name="Google Shape;416;p42"/>
          <p:cNvSpPr/>
          <p:nvPr>
            <p:ph idx="2" type="pic"/>
          </p:nvPr>
        </p:nvSpPr>
        <p:spPr>
          <a:xfrm>
            <a:off x="4762714" y="634364"/>
            <a:ext cx="4080375" cy="4055400"/>
          </a:xfrm>
          <a:prstGeom prst="rect">
            <a:avLst/>
          </a:prstGeom>
          <a:noFill/>
          <a:ln>
            <a:noFill/>
          </a:ln>
        </p:spPr>
      </p:sp>
      <p:sp>
        <p:nvSpPr>
          <p:cNvPr id="417" name="Google Shape;417;p42"/>
          <p:cNvSpPr txBox="1"/>
          <p:nvPr>
            <p:ph type="title"/>
          </p:nvPr>
        </p:nvSpPr>
        <p:spPr>
          <a:xfrm>
            <a:off x="640772" y="928256"/>
            <a:ext cx="3249000" cy="68265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2100"/>
              <a:buFont typeface="Barlow Condensed"/>
              <a:buNone/>
              <a:defRPr sz="2100" cap="none"/>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8" name="Google Shape;418;p42"/>
          <p:cNvSpPr txBox="1"/>
          <p:nvPr>
            <p:ph idx="11" type="ftr"/>
          </p:nvPr>
        </p:nvSpPr>
        <p:spPr>
          <a:xfrm>
            <a:off x="194912" y="4751482"/>
            <a:ext cx="2915325"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19" name="Google Shape;419;p42"/>
          <p:cNvSpPr txBox="1"/>
          <p:nvPr>
            <p:ph idx="12" type="sldNum"/>
          </p:nvPr>
        </p:nvSpPr>
        <p:spPr>
          <a:xfrm>
            <a:off x="4190999"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420" name="Google Shape;420;p42"/>
          <p:cNvSpPr txBox="1"/>
          <p:nvPr>
            <p:ph idx="1" type="body"/>
          </p:nvPr>
        </p:nvSpPr>
        <p:spPr>
          <a:xfrm>
            <a:off x="408707" y="1806770"/>
            <a:ext cx="3712950" cy="158602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1400"/>
              <a:buNone/>
              <a:defRPr sz="1700"/>
            </a:lvl1pPr>
            <a:lvl2pPr indent="-311150" lvl="1" marL="914400" algn="ctr">
              <a:lnSpc>
                <a:spcPct val="100000"/>
              </a:lnSpc>
              <a:spcBef>
                <a:spcPts val="600"/>
              </a:spcBef>
              <a:spcAft>
                <a:spcPts val="0"/>
              </a:spcAft>
              <a:buSzPts val="1300"/>
              <a:buChar char="▪"/>
              <a:defRPr/>
            </a:lvl2pPr>
            <a:lvl3pPr indent="-298450" lvl="2" marL="1371600" algn="ctr">
              <a:lnSpc>
                <a:spcPct val="100000"/>
              </a:lnSpc>
              <a:spcBef>
                <a:spcPts val="600"/>
              </a:spcBef>
              <a:spcAft>
                <a:spcPts val="0"/>
              </a:spcAft>
              <a:buSzPts val="1100"/>
              <a:buChar char="▪"/>
              <a:defRPr/>
            </a:lvl3pPr>
            <a:lvl4pPr indent="-292100" lvl="3" marL="1828800" algn="ctr">
              <a:lnSpc>
                <a:spcPct val="100000"/>
              </a:lnSpc>
              <a:spcBef>
                <a:spcPts val="600"/>
              </a:spcBef>
              <a:spcAft>
                <a:spcPts val="0"/>
              </a:spcAft>
              <a:buSzPts val="1000"/>
              <a:buChar char="▪"/>
              <a:defRPr/>
            </a:lvl4pPr>
            <a:lvl5pPr indent="-292100" lvl="4" marL="2286000" algn="ctr">
              <a:lnSpc>
                <a:spcPct val="100000"/>
              </a:lnSpc>
              <a:spcBef>
                <a:spcPts val="600"/>
              </a:spcBef>
              <a:spcAft>
                <a:spcPts val="0"/>
              </a:spcAft>
              <a:buSzPts val="10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1" name="Google Shape;421;p42"/>
          <p:cNvSpPr txBox="1"/>
          <p:nvPr>
            <p:ph idx="3" type="body"/>
          </p:nvPr>
        </p:nvSpPr>
        <p:spPr>
          <a:xfrm>
            <a:off x="640772" y="3588544"/>
            <a:ext cx="3249000" cy="207225"/>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800"/>
              <a:buNone/>
              <a:defRPr b="1" sz="900" cap="none">
                <a:solidFill>
                  <a:srgbClr val="595959"/>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422" name="Google Shape;422;p42"/>
          <p:cNvCxnSpPr/>
          <p:nvPr/>
        </p:nvCxnSpPr>
        <p:spPr>
          <a:xfrm>
            <a:off x="640772" y="1683328"/>
            <a:ext cx="3249000" cy="0"/>
          </a:xfrm>
          <a:prstGeom prst="straightConnector1">
            <a:avLst/>
          </a:prstGeom>
          <a:noFill/>
          <a:ln cap="rnd" cmpd="sng" w="15875">
            <a:solidFill>
              <a:schemeClr val="dk1"/>
            </a:solidFill>
            <a:prstDash val="solid"/>
            <a:miter lim="800000"/>
            <a:headEnd len="sm" w="sm" type="none"/>
            <a:tailEnd len="sm" w="sm" type="none"/>
          </a:ln>
        </p:spPr>
      </p:cxnSp>
      <p:cxnSp>
        <p:nvCxnSpPr>
          <p:cNvPr id="423" name="Google Shape;423;p42"/>
          <p:cNvCxnSpPr/>
          <p:nvPr/>
        </p:nvCxnSpPr>
        <p:spPr>
          <a:xfrm>
            <a:off x="640772" y="3501737"/>
            <a:ext cx="3249000" cy="0"/>
          </a:xfrm>
          <a:prstGeom prst="straightConnector1">
            <a:avLst/>
          </a:prstGeom>
          <a:noFill/>
          <a:ln cap="rnd" cmpd="sng" w="15875">
            <a:solidFill>
              <a:schemeClr val="dk1"/>
            </a:solidFill>
            <a:prstDash val="solid"/>
            <a:miter lim="800000"/>
            <a:headEnd len="sm" w="sm" type="none"/>
            <a:tailEnd len="sm" w="sm" type="none"/>
          </a:ln>
        </p:spPr>
      </p:cxnSp>
      <p:grpSp>
        <p:nvGrpSpPr>
          <p:cNvPr id="424" name="Google Shape;424;p42"/>
          <p:cNvGrpSpPr/>
          <p:nvPr/>
        </p:nvGrpSpPr>
        <p:grpSpPr>
          <a:xfrm>
            <a:off x="-5" y="-1"/>
            <a:ext cx="9143909" cy="297792"/>
            <a:chOff x="421830" y="1342659"/>
            <a:chExt cx="10018800" cy="290479"/>
          </a:xfrm>
        </p:grpSpPr>
        <p:sp>
          <p:nvSpPr>
            <p:cNvPr id="425" name="Google Shape;425;p42"/>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26" name="Google Shape;426;p42"/>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27" name="Google Shape;427;p42"/>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28" name="Google Shape;428;p42"/>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29" name="Google Shape;429;p42"/>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p:cSld name="Title Slide">
    <p:spTree>
      <p:nvGrpSpPr>
        <p:cNvPr id="430" name="Shape 430"/>
        <p:cNvGrpSpPr/>
        <p:nvPr/>
      </p:nvGrpSpPr>
      <p:grpSpPr>
        <a:xfrm>
          <a:off x="0" y="0"/>
          <a:ext cx="0" cy="0"/>
          <a:chOff x="0" y="0"/>
          <a:chExt cx="0" cy="0"/>
        </a:xfrm>
      </p:grpSpPr>
      <p:pic>
        <p:nvPicPr>
          <p:cNvPr descr="Shape&#10;&#10;Description automatically generated with medium confidence" id="431" name="Google Shape;431;p43"/>
          <p:cNvPicPr preferRelativeResize="0"/>
          <p:nvPr/>
        </p:nvPicPr>
        <p:blipFill rotWithShape="1">
          <a:blip r:embed="rId2">
            <a:alphaModFix/>
          </a:blip>
          <a:srcRect b="0" l="0" r="0" t="0"/>
          <a:stretch/>
        </p:blipFill>
        <p:spPr>
          <a:xfrm>
            <a:off x="295587" y="4171007"/>
            <a:ext cx="3452166" cy="713430"/>
          </a:xfrm>
          <a:prstGeom prst="rect">
            <a:avLst/>
          </a:prstGeom>
          <a:noFill/>
          <a:ln>
            <a:noFill/>
          </a:ln>
        </p:spPr>
      </p:pic>
      <p:sp>
        <p:nvSpPr>
          <p:cNvPr id="432" name="Google Shape;432;p43"/>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33" name="Google Shape;433;p43"/>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434" name="Google Shape;434;p43"/>
          <p:cNvGrpSpPr/>
          <p:nvPr/>
        </p:nvGrpSpPr>
        <p:grpSpPr>
          <a:xfrm>
            <a:off x="-5" y="-1"/>
            <a:ext cx="9143909" cy="297792"/>
            <a:chOff x="421830" y="1342659"/>
            <a:chExt cx="10018800" cy="290479"/>
          </a:xfrm>
        </p:grpSpPr>
        <p:sp>
          <p:nvSpPr>
            <p:cNvPr id="435" name="Google Shape;435;p4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36" name="Google Shape;436;p4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37" name="Google Shape;437;p4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38" name="Google Shape;438;p4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39" name="Google Shape;439;p4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
        <p:nvSpPr>
          <p:cNvPr id="440" name="Google Shape;440;p43"/>
          <p:cNvSpPr txBox="1"/>
          <p:nvPr>
            <p:ph type="ctrTitle"/>
          </p:nvPr>
        </p:nvSpPr>
        <p:spPr>
          <a:xfrm>
            <a:off x="1050467" y="1636790"/>
            <a:ext cx="7137675" cy="1105650"/>
          </a:xfrm>
          <a:prstGeom prst="rect">
            <a:avLst/>
          </a:prstGeom>
          <a:noFill/>
          <a:ln>
            <a:noFill/>
          </a:ln>
        </p:spPr>
        <p:txBody>
          <a:bodyPr anchorCtr="0" anchor="b" bIns="34275" lIns="0" spcFirstLastPara="1" rIns="68575" wrap="square" tIns="34275">
            <a:noAutofit/>
          </a:bodyPr>
          <a:lstStyle>
            <a:lvl1pPr lvl="0" algn="ctr">
              <a:lnSpc>
                <a:spcPct val="85000"/>
              </a:lnSpc>
              <a:spcBef>
                <a:spcPts val="0"/>
              </a:spcBef>
              <a:spcAft>
                <a:spcPts val="0"/>
              </a:spcAft>
              <a:buClr>
                <a:srgbClr val="000000"/>
              </a:buClr>
              <a:buSzPts val="4100"/>
              <a:buFont typeface="Barlow Condensed"/>
              <a:buNone/>
              <a:defRPr b="1" sz="4100" cap="none">
                <a:solidFill>
                  <a:srgbClr val="000000"/>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1" name="Google Shape;441;p43"/>
          <p:cNvSpPr txBox="1"/>
          <p:nvPr>
            <p:ph idx="1" type="subTitle"/>
          </p:nvPr>
        </p:nvSpPr>
        <p:spPr>
          <a:xfrm>
            <a:off x="2391052" y="2817858"/>
            <a:ext cx="4114575" cy="499950"/>
          </a:xfrm>
          <a:prstGeom prst="rect">
            <a:avLst/>
          </a:prstGeom>
          <a:noFill/>
          <a:ln>
            <a:noFill/>
          </a:ln>
        </p:spPr>
        <p:txBody>
          <a:bodyPr anchorCtr="0" anchor="t" bIns="34275" lIns="0" spcFirstLastPara="1" rIns="68575" wrap="square" tIns="34275">
            <a:normAutofit/>
          </a:bodyPr>
          <a:lstStyle>
            <a:lvl1pPr lvl="0" algn="ctr">
              <a:lnSpc>
                <a:spcPct val="100000"/>
              </a:lnSpc>
              <a:spcBef>
                <a:spcPts val="600"/>
              </a:spcBef>
              <a:spcAft>
                <a:spcPts val="0"/>
              </a:spcAft>
              <a:buSzPts val="1000"/>
              <a:buNone/>
              <a:defRPr b="0" sz="1100">
                <a:solidFill>
                  <a:srgbClr val="000000"/>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42" name="Google Shape;442;p43"/>
          <p:cNvSpPr txBox="1"/>
          <p:nvPr>
            <p:ph idx="10" type="dt"/>
          </p:nvPr>
        </p:nvSpPr>
        <p:spPr>
          <a:xfrm>
            <a:off x="4004800" y="3393251"/>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443" name="Google Shape;443;p43"/>
          <p:cNvSpPr txBox="1"/>
          <p:nvPr/>
        </p:nvSpPr>
        <p:spPr>
          <a:xfrm>
            <a:off x="5029200" y="2023533"/>
            <a:ext cx="138600" cy="27697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showMasterSp="0">
  <p:cSld name="1_Title Slide">
    <p:bg>
      <p:bgPr>
        <a:blipFill>
          <a:blip r:embed="rId2">
            <a:alphaModFix/>
          </a:blip>
          <a:stretch>
            <a:fillRect/>
          </a:stretch>
        </a:blipFill>
      </p:bgPr>
    </p:bg>
    <p:spTree>
      <p:nvGrpSpPr>
        <p:cNvPr id="444" name="Shape 444"/>
        <p:cNvGrpSpPr/>
        <p:nvPr/>
      </p:nvGrpSpPr>
      <p:grpSpPr>
        <a:xfrm>
          <a:off x="0" y="0"/>
          <a:ext cx="0" cy="0"/>
          <a:chOff x="0" y="0"/>
          <a:chExt cx="0" cy="0"/>
        </a:xfrm>
      </p:grpSpPr>
      <p:sp>
        <p:nvSpPr>
          <p:cNvPr id="445" name="Google Shape;445;p44"/>
          <p:cNvSpPr txBox="1"/>
          <p:nvPr>
            <p:ph type="ctrTitle"/>
          </p:nvPr>
        </p:nvSpPr>
        <p:spPr>
          <a:xfrm>
            <a:off x="1322771" y="2604785"/>
            <a:ext cx="6483600" cy="63180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6" name="Google Shape;446;p44"/>
          <p:cNvSpPr txBox="1"/>
          <p:nvPr>
            <p:ph idx="1" type="subTitle"/>
          </p:nvPr>
        </p:nvSpPr>
        <p:spPr>
          <a:xfrm>
            <a:off x="1322771" y="3609243"/>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chemeClr val="lt1"/>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47" name="Google Shape;447;p44"/>
          <p:cNvSpPr txBox="1"/>
          <p:nvPr>
            <p:ph idx="10" type="dt"/>
          </p:nvPr>
        </p:nvSpPr>
        <p:spPr>
          <a:xfrm>
            <a:off x="1322770" y="3278554"/>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448" name="Google Shape;448;p44"/>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49" name="Google Shape;449;p44"/>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450" name="Google Shape;450;p44"/>
          <p:cNvGrpSpPr/>
          <p:nvPr/>
        </p:nvGrpSpPr>
        <p:grpSpPr>
          <a:xfrm>
            <a:off x="-5" y="-1"/>
            <a:ext cx="9143909" cy="297792"/>
            <a:chOff x="421830" y="1342659"/>
            <a:chExt cx="10018800" cy="290479"/>
          </a:xfrm>
        </p:grpSpPr>
        <p:sp>
          <p:nvSpPr>
            <p:cNvPr id="451" name="Google Shape;451;p44"/>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2" name="Google Shape;452;p44"/>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3" name="Google Shape;453;p44"/>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4" name="Google Shape;454;p44"/>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55" name="Google Shape;455;p44"/>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456" name="Google Shape;456;p44"/>
          <p:cNvPicPr preferRelativeResize="0"/>
          <p:nvPr/>
        </p:nvPicPr>
        <p:blipFill rotWithShape="1">
          <a:blip r:embed="rId3">
            <a:alphaModFix/>
          </a:blip>
          <a:srcRect b="0" l="0" r="0" t="0"/>
          <a:stretch/>
        </p:blipFill>
        <p:spPr>
          <a:xfrm>
            <a:off x="1072342" y="1593065"/>
            <a:ext cx="6869392" cy="1176205"/>
          </a:xfrm>
          <a:prstGeom prst="rect">
            <a:avLst/>
          </a:prstGeom>
          <a:noFill/>
          <a:ln>
            <a:noFill/>
          </a:ln>
        </p:spPr>
      </p:pic>
      <p:pic>
        <p:nvPicPr>
          <p:cNvPr descr="Text&#10;&#10;Description automatically generated" id="457" name="Google Shape;457;p44"/>
          <p:cNvPicPr preferRelativeResize="0"/>
          <p:nvPr/>
        </p:nvPicPr>
        <p:blipFill rotWithShape="1">
          <a:blip r:embed="rId4">
            <a:alphaModFix/>
          </a:blip>
          <a:srcRect b="0" l="0" r="0" t="0"/>
          <a:stretch/>
        </p:blipFill>
        <p:spPr>
          <a:xfrm>
            <a:off x="295587" y="4171007"/>
            <a:ext cx="3452783" cy="71343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Slide" showMasterSp="0">
  <p:cSld name="5_Title Slide">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45"/>
          <p:cNvSpPr txBox="1"/>
          <p:nvPr>
            <p:ph type="ctrTitle"/>
          </p:nvPr>
        </p:nvSpPr>
        <p:spPr>
          <a:xfrm>
            <a:off x="1322771" y="2656390"/>
            <a:ext cx="6483600" cy="5800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0" name="Google Shape;460;p45"/>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61" name="Google Shape;461;p45"/>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462" name="Google Shape;462;p45"/>
          <p:cNvGrpSpPr/>
          <p:nvPr/>
        </p:nvGrpSpPr>
        <p:grpSpPr>
          <a:xfrm>
            <a:off x="-5" y="-1"/>
            <a:ext cx="9143909" cy="297792"/>
            <a:chOff x="421830" y="1342659"/>
            <a:chExt cx="10018800" cy="290479"/>
          </a:xfrm>
        </p:grpSpPr>
        <p:sp>
          <p:nvSpPr>
            <p:cNvPr id="463" name="Google Shape;463;p4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64" name="Google Shape;464;p4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65" name="Google Shape;465;p4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66" name="Google Shape;466;p4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67" name="Google Shape;467;p4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468" name="Google Shape;468;p45"/>
          <p:cNvPicPr preferRelativeResize="0"/>
          <p:nvPr/>
        </p:nvPicPr>
        <p:blipFill rotWithShape="1">
          <a:blip r:embed="rId3">
            <a:alphaModFix/>
          </a:blip>
          <a:srcRect b="0" l="0" r="0" t="0"/>
          <a:stretch/>
        </p:blipFill>
        <p:spPr>
          <a:xfrm>
            <a:off x="1072342" y="1593065"/>
            <a:ext cx="6869392" cy="1176205"/>
          </a:xfrm>
          <a:prstGeom prst="rect">
            <a:avLst/>
          </a:prstGeom>
          <a:noFill/>
          <a:ln>
            <a:noFill/>
          </a:ln>
        </p:spPr>
      </p:pic>
      <p:sp>
        <p:nvSpPr>
          <p:cNvPr id="469" name="Google Shape;469;p45"/>
          <p:cNvSpPr/>
          <p:nvPr/>
        </p:nvSpPr>
        <p:spPr>
          <a:xfrm>
            <a:off x="1550963" y="3278530"/>
            <a:ext cx="5971725" cy="339525"/>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rPr b="1" i="0" lang="en" sz="1400" u="none" cap="none" strike="noStrike">
                <a:solidFill>
                  <a:schemeClr val="dk1"/>
                </a:solidFill>
                <a:latin typeface="Barlow Condensed Medium"/>
                <a:ea typeface="Barlow Condensed Medium"/>
                <a:cs typeface="Barlow Condensed Medium"/>
                <a:sym typeface="Barlow Condensed Medium"/>
              </a:rPr>
              <a:t>COURSE/PROGRAM/SESSION TITLE HERE</a:t>
            </a:r>
            <a:endParaRPr b="0" i="0" sz="11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showMasterSp="0">
  <p:cSld name="2_Title Slide">
    <p:bg>
      <p:bgPr>
        <a:blipFill>
          <a:blip r:embed="rId2">
            <a:alphaModFix/>
          </a:blip>
          <a:stretch>
            <a:fillRect/>
          </a:stretch>
        </a:blipFill>
      </p:bgPr>
    </p:bg>
    <p:spTree>
      <p:nvGrpSpPr>
        <p:cNvPr id="470" name="Shape 470"/>
        <p:cNvGrpSpPr/>
        <p:nvPr/>
      </p:nvGrpSpPr>
      <p:grpSpPr>
        <a:xfrm>
          <a:off x="0" y="0"/>
          <a:ext cx="0" cy="0"/>
          <a:chOff x="0" y="0"/>
          <a:chExt cx="0" cy="0"/>
        </a:xfrm>
      </p:grpSpPr>
      <p:sp>
        <p:nvSpPr>
          <p:cNvPr id="471" name="Google Shape;471;p46"/>
          <p:cNvSpPr txBox="1"/>
          <p:nvPr>
            <p:ph type="ctrTitle"/>
          </p:nvPr>
        </p:nvSpPr>
        <p:spPr>
          <a:xfrm>
            <a:off x="1322771" y="2130929"/>
            <a:ext cx="6483600"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2" name="Google Shape;472;p46"/>
          <p:cNvSpPr txBox="1"/>
          <p:nvPr>
            <p:ph idx="1" type="subTitle"/>
          </p:nvPr>
        </p:nvSpPr>
        <p:spPr>
          <a:xfrm>
            <a:off x="1322771" y="3609243"/>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chemeClr val="lt1"/>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73" name="Google Shape;473;p46"/>
          <p:cNvSpPr txBox="1"/>
          <p:nvPr>
            <p:ph idx="10" type="dt"/>
          </p:nvPr>
        </p:nvSpPr>
        <p:spPr>
          <a:xfrm>
            <a:off x="1322770" y="3278554"/>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474" name="Google Shape;474;p46"/>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75" name="Google Shape;475;p46"/>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476" name="Google Shape;476;p46"/>
          <p:cNvGrpSpPr/>
          <p:nvPr/>
        </p:nvGrpSpPr>
        <p:grpSpPr>
          <a:xfrm>
            <a:off x="-5" y="-1"/>
            <a:ext cx="9143909" cy="297792"/>
            <a:chOff x="421830" y="1342659"/>
            <a:chExt cx="10018800" cy="290479"/>
          </a:xfrm>
        </p:grpSpPr>
        <p:sp>
          <p:nvSpPr>
            <p:cNvPr id="477" name="Google Shape;477;p46"/>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78" name="Google Shape;478;p46"/>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79" name="Google Shape;479;p46"/>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80" name="Google Shape;480;p46"/>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81" name="Google Shape;481;p46"/>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482" name="Google Shape;482;p46"/>
          <p:cNvPicPr preferRelativeResize="0"/>
          <p:nvPr/>
        </p:nvPicPr>
        <p:blipFill rotWithShape="1">
          <a:blip r:embed="rId3">
            <a:alphaModFix/>
          </a:blip>
          <a:srcRect b="0" l="0" r="0" t="0"/>
          <a:stretch/>
        </p:blipFill>
        <p:spPr>
          <a:xfrm>
            <a:off x="1072342" y="1593065"/>
            <a:ext cx="6869392" cy="1176205"/>
          </a:xfrm>
          <a:prstGeom prst="rect">
            <a:avLst/>
          </a:prstGeom>
          <a:noFill/>
          <a:ln>
            <a:noFill/>
          </a:ln>
        </p:spPr>
      </p:pic>
      <p:pic>
        <p:nvPicPr>
          <p:cNvPr descr="Text&#10;&#10;Description automatically generated" id="483" name="Google Shape;483;p46"/>
          <p:cNvPicPr preferRelativeResize="0"/>
          <p:nvPr/>
        </p:nvPicPr>
        <p:blipFill rotWithShape="1">
          <a:blip r:embed="rId4">
            <a:alphaModFix/>
          </a:blip>
          <a:srcRect b="0" l="0" r="0" t="0"/>
          <a:stretch/>
        </p:blipFill>
        <p:spPr>
          <a:xfrm>
            <a:off x="295587" y="4171007"/>
            <a:ext cx="3452783" cy="71343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showMasterSp="0">
  <p:cSld name="3_Title Slide">
    <p:bg>
      <p:bgPr>
        <a:blipFill>
          <a:blip r:embed="rId2">
            <a:alphaModFix/>
          </a:blip>
          <a:stretch>
            <a:fillRect/>
          </a:stretch>
        </a:blipFill>
      </p:bgPr>
    </p:bg>
    <p:spTree>
      <p:nvGrpSpPr>
        <p:cNvPr id="484" name="Shape 484"/>
        <p:cNvGrpSpPr/>
        <p:nvPr/>
      </p:nvGrpSpPr>
      <p:grpSpPr>
        <a:xfrm>
          <a:off x="0" y="0"/>
          <a:ext cx="0" cy="0"/>
          <a:chOff x="0" y="0"/>
          <a:chExt cx="0" cy="0"/>
        </a:xfrm>
      </p:grpSpPr>
      <p:sp>
        <p:nvSpPr>
          <p:cNvPr id="485" name="Google Shape;485;p47"/>
          <p:cNvSpPr txBox="1"/>
          <p:nvPr>
            <p:ph type="ctrTitle"/>
          </p:nvPr>
        </p:nvSpPr>
        <p:spPr>
          <a:xfrm>
            <a:off x="1322771" y="2130929"/>
            <a:ext cx="6483600"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6" name="Google Shape;486;p47"/>
          <p:cNvSpPr txBox="1"/>
          <p:nvPr>
            <p:ph idx="1" type="subTitle"/>
          </p:nvPr>
        </p:nvSpPr>
        <p:spPr>
          <a:xfrm>
            <a:off x="1322771" y="3609243"/>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chemeClr val="lt1"/>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87" name="Google Shape;487;p47"/>
          <p:cNvSpPr txBox="1"/>
          <p:nvPr>
            <p:ph idx="10" type="dt"/>
          </p:nvPr>
        </p:nvSpPr>
        <p:spPr>
          <a:xfrm>
            <a:off x="1322770" y="3278554"/>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488" name="Google Shape;488;p47"/>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489" name="Google Shape;489;p47"/>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490" name="Google Shape;490;p47"/>
          <p:cNvGrpSpPr/>
          <p:nvPr/>
        </p:nvGrpSpPr>
        <p:grpSpPr>
          <a:xfrm>
            <a:off x="-5" y="-1"/>
            <a:ext cx="9143909" cy="297792"/>
            <a:chOff x="421830" y="1342659"/>
            <a:chExt cx="10018800" cy="290479"/>
          </a:xfrm>
        </p:grpSpPr>
        <p:sp>
          <p:nvSpPr>
            <p:cNvPr id="491" name="Google Shape;491;p47"/>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92" name="Google Shape;492;p47"/>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93" name="Google Shape;493;p47"/>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94" name="Google Shape;494;p47"/>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495" name="Google Shape;495;p47"/>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496" name="Google Shape;496;p47"/>
          <p:cNvPicPr preferRelativeResize="0"/>
          <p:nvPr/>
        </p:nvPicPr>
        <p:blipFill rotWithShape="1">
          <a:blip r:embed="rId3">
            <a:alphaModFix/>
          </a:blip>
          <a:srcRect b="0" l="0" r="0" t="0"/>
          <a:stretch/>
        </p:blipFill>
        <p:spPr>
          <a:xfrm>
            <a:off x="1072342" y="1593065"/>
            <a:ext cx="6869392" cy="1176205"/>
          </a:xfrm>
          <a:prstGeom prst="rect">
            <a:avLst/>
          </a:prstGeom>
          <a:noFill/>
          <a:ln>
            <a:noFill/>
          </a:ln>
        </p:spPr>
      </p:pic>
      <p:pic>
        <p:nvPicPr>
          <p:cNvPr descr="Text&#10;&#10;Description automatically generated" id="497" name="Google Shape;497;p47"/>
          <p:cNvPicPr preferRelativeResize="0"/>
          <p:nvPr/>
        </p:nvPicPr>
        <p:blipFill rotWithShape="1">
          <a:blip r:embed="rId4">
            <a:alphaModFix/>
          </a:blip>
          <a:srcRect b="0" l="0" r="0" t="0"/>
          <a:stretch/>
        </p:blipFill>
        <p:spPr>
          <a:xfrm>
            <a:off x="295587" y="4171007"/>
            <a:ext cx="3452783" cy="71343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with Image" showMasterSp="0">
  <p:cSld name="Title Slide with Image">
    <p:bg>
      <p:bgPr>
        <a:solidFill>
          <a:schemeClr val="lt1"/>
        </a:solidFill>
      </p:bgPr>
    </p:bg>
    <p:spTree>
      <p:nvGrpSpPr>
        <p:cNvPr id="498" name="Shape 498"/>
        <p:cNvGrpSpPr/>
        <p:nvPr/>
      </p:nvGrpSpPr>
      <p:grpSpPr>
        <a:xfrm>
          <a:off x="0" y="0"/>
          <a:ext cx="0" cy="0"/>
          <a:chOff x="0" y="0"/>
          <a:chExt cx="0" cy="0"/>
        </a:xfrm>
      </p:grpSpPr>
      <p:sp>
        <p:nvSpPr>
          <p:cNvPr id="499" name="Google Shape;499;p48"/>
          <p:cNvSpPr/>
          <p:nvPr>
            <p:ph idx="2" type="pic"/>
          </p:nvPr>
        </p:nvSpPr>
        <p:spPr>
          <a:xfrm>
            <a:off x="4689764" y="297656"/>
            <a:ext cx="4454325" cy="4845825"/>
          </a:xfrm>
          <a:prstGeom prst="rect">
            <a:avLst/>
          </a:prstGeom>
          <a:noFill/>
          <a:ln>
            <a:noFill/>
          </a:ln>
        </p:spPr>
      </p:sp>
      <p:pic>
        <p:nvPicPr>
          <p:cNvPr descr="Shape&#10;&#10;Description automatically generated with medium confidence" id="500" name="Google Shape;500;p48"/>
          <p:cNvPicPr preferRelativeResize="0"/>
          <p:nvPr/>
        </p:nvPicPr>
        <p:blipFill rotWithShape="1">
          <a:blip r:embed="rId2">
            <a:alphaModFix/>
          </a:blip>
          <a:srcRect b="0" l="0" r="0" t="0"/>
          <a:stretch/>
        </p:blipFill>
        <p:spPr>
          <a:xfrm>
            <a:off x="295587" y="4171006"/>
            <a:ext cx="3336257" cy="689476"/>
          </a:xfrm>
          <a:prstGeom prst="rect">
            <a:avLst/>
          </a:prstGeom>
          <a:noFill/>
          <a:ln>
            <a:noFill/>
          </a:ln>
        </p:spPr>
      </p:pic>
      <p:sp>
        <p:nvSpPr>
          <p:cNvPr id="501" name="Google Shape;501;p48"/>
          <p:cNvSpPr txBox="1"/>
          <p:nvPr>
            <p:ph type="ctrTitle"/>
          </p:nvPr>
        </p:nvSpPr>
        <p:spPr>
          <a:xfrm>
            <a:off x="339555" y="771705"/>
            <a:ext cx="4114575"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dk1"/>
              </a:buClr>
              <a:buSzPts val="4100"/>
              <a:buFont typeface="Barlow Condensed"/>
              <a:buNone/>
              <a:defRPr b="1" sz="4100">
                <a:solidFill>
                  <a:schemeClr val="dk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2" name="Google Shape;502;p48"/>
          <p:cNvSpPr txBox="1"/>
          <p:nvPr>
            <p:ph idx="1" type="subTitle"/>
          </p:nvPr>
        </p:nvSpPr>
        <p:spPr>
          <a:xfrm>
            <a:off x="339555" y="3200116"/>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03" name="Google Shape;503;p48"/>
          <p:cNvSpPr txBox="1"/>
          <p:nvPr>
            <p:ph idx="10" type="dt"/>
          </p:nvPr>
        </p:nvSpPr>
        <p:spPr>
          <a:xfrm>
            <a:off x="339555" y="1981747"/>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504" name="Google Shape;504;p48"/>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05" name="Google Shape;505;p48"/>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506" name="Google Shape;506;p48"/>
          <p:cNvGrpSpPr/>
          <p:nvPr/>
        </p:nvGrpSpPr>
        <p:grpSpPr>
          <a:xfrm>
            <a:off x="-5" y="-1"/>
            <a:ext cx="9143909" cy="297792"/>
            <a:chOff x="421830" y="1342659"/>
            <a:chExt cx="10018800" cy="290479"/>
          </a:xfrm>
        </p:grpSpPr>
        <p:sp>
          <p:nvSpPr>
            <p:cNvPr id="507" name="Google Shape;507;p48"/>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08" name="Google Shape;508;p48"/>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09" name="Google Shape;509;p48"/>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10" name="Google Shape;510;p48"/>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11" name="Google Shape;511;p48"/>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cxnSp>
        <p:nvCxnSpPr>
          <p:cNvPr id="512" name="Google Shape;512;p48"/>
          <p:cNvCxnSpPr/>
          <p:nvPr/>
        </p:nvCxnSpPr>
        <p:spPr>
          <a:xfrm>
            <a:off x="339555" y="1877291"/>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showMasterSp="0" type="title">
  <p:cSld name="TITLE">
    <p:bg>
      <p:bgPr>
        <a:solidFill>
          <a:schemeClr val="dk1"/>
        </a:solidFill>
      </p:bgPr>
    </p:bg>
    <p:spTree>
      <p:nvGrpSpPr>
        <p:cNvPr id="513" name="Shape 513"/>
        <p:cNvGrpSpPr/>
        <p:nvPr/>
      </p:nvGrpSpPr>
      <p:grpSpPr>
        <a:xfrm>
          <a:off x="0" y="0"/>
          <a:ext cx="0" cy="0"/>
          <a:chOff x="0" y="0"/>
          <a:chExt cx="0" cy="0"/>
        </a:xfrm>
      </p:grpSpPr>
      <p:pic>
        <p:nvPicPr>
          <p:cNvPr descr="Text, logo&#10;&#10;Description automatically generated" id="514" name="Google Shape;514;p49"/>
          <p:cNvPicPr preferRelativeResize="0"/>
          <p:nvPr/>
        </p:nvPicPr>
        <p:blipFill rotWithShape="1">
          <a:blip r:embed="rId2">
            <a:alphaModFix/>
          </a:blip>
          <a:srcRect b="0" l="0" r="0" t="0"/>
          <a:stretch/>
        </p:blipFill>
        <p:spPr>
          <a:xfrm>
            <a:off x="230773" y="4142660"/>
            <a:ext cx="3372091" cy="698158"/>
          </a:xfrm>
          <a:prstGeom prst="rect">
            <a:avLst/>
          </a:prstGeom>
          <a:noFill/>
          <a:ln>
            <a:noFill/>
          </a:ln>
        </p:spPr>
      </p:pic>
      <p:sp>
        <p:nvSpPr>
          <p:cNvPr id="515" name="Google Shape;515;p49"/>
          <p:cNvSpPr txBox="1"/>
          <p:nvPr>
            <p:ph type="ctrTitle"/>
          </p:nvPr>
        </p:nvSpPr>
        <p:spPr>
          <a:xfrm>
            <a:off x="1050467" y="1636790"/>
            <a:ext cx="7137675" cy="1105650"/>
          </a:xfrm>
          <a:prstGeom prst="rect">
            <a:avLst/>
          </a:prstGeom>
          <a:noFill/>
          <a:ln>
            <a:noFill/>
          </a:ln>
        </p:spPr>
        <p:txBody>
          <a:bodyPr anchorCtr="0" anchor="b" bIns="34275" lIns="0" spcFirstLastPara="1" rIns="68575" wrap="square" tIns="34275">
            <a:noAutofit/>
          </a:bodyPr>
          <a:lstStyle>
            <a:lvl1pPr lvl="0" algn="ctr">
              <a:lnSpc>
                <a:spcPct val="85000"/>
              </a:lnSpc>
              <a:spcBef>
                <a:spcPts val="0"/>
              </a:spcBef>
              <a:spcAft>
                <a:spcPts val="0"/>
              </a:spcAft>
              <a:buClr>
                <a:schemeClr val="lt1"/>
              </a:buClr>
              <a:buSzPts val="4100"/>
              <a:buFont typeface="Barlow Condensed"/>
              <a:buNone/>
              <a:defRPr b="1" sz="4100" cap="none">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6" name="Google Shape;516;p49"/>
          <p:cNvSpPr txBox="1"/>
          <p:nvPr>
            <p:ph idx="1" type="subTitle"/>
          </p:nvPr>
        </p:nvSpPr>
        <p:spPr>
          <a:xfrm>
            <a:off x="2391052" y="2817858"/>
            <a:ext cx="4114575" cy="499950"/>
          </a:xfrm>
          <a:prstGeom prst="rect">
            <a:avLst/>
          </a:prstGeom>
          <a:noFill/>
          <a:ln>
            <a:noFill/>
          </a:ln>
        </p:spPr>
        <p:txBody>
          <a:bodyPr anchorCtr="0" anchor="t" bIns="34275" lIns="0" spcFirstLastPara="1" rIns="68575" wrap="square" tIns="34275">
            <a:normAutofit/>
          </a:bodyPr>
          <a:lstStyle>
            <a:lvl1pPr lvl="0" algn="ctr">
              <a:lnSpc>
                <a:spcPct val="100000"/>
              </a:lnSpc>
              <a:spcBef>
                <a:spcPts val="600"/>
              </a:spcBef>
              <a:spcAft>
                <a:spcPts val="0"/>
              </a:spcAft>
              <a:buSzPts val="1000"/>
              <a:buNone/>
              <a:defRPr b="0" sz="110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17" name="Google Shape;517;p49"/>
          <p:cNvSpPr txBox="1"/>
          <p:nvPr>
            <p:ph idx="10" type="dt"/>
          </p:nvPr>
        </p:nvSpPr>
        <p:spPr>
          <a:xfrm>
            <a:off x="4004800" y="3393251"/>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ctr">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518" name="Google Shape;518;p49"/>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D8D8D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19" name="Google Shape;519;p49"/>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520" name="Google Shape;520;p49"/>
          <p:cNvGrpSpPr/>
          <p:nvPr/>
        </p:nvGrpSpPr>
        <p:grpSpPr>
          <a:xfrm>
            <a:off x="-5" y="-1"/>
            <a:ext cx="9143909" cy="297792"/>
            <a:chOff x="421830" y="1342659"/>
            <a:chExt cx="10018800" cy="290479"/>
          </a:xfrm>
        </p:grpSpPr>
        <p:sp>
          <p:nvSpPr>
            <p:cNvPr id="521" name="Google Shape;521;p49"/>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22" name="Google Shape;522;p49"/>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23" name="Google Shape;523;p49"/>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24" name="Google Shape;524;p49"/>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25" name="Google Shape;525;p49"/>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Black with Image" showMasterSp="0">
  <p:cSld name="Title Slide Black with Image">
    <p:bg>
      <p:bgPr>
        <a:solidFill>
          <a:schemeClr val="dk1"/>
        </a:solidFill>
      </p:bgPr>
    </p:bg>
    <p:spTree>
      <p:nvGrpSpPr>
        <p:cNvPr id="526" name="Shape 526"/>
        <p:cNvGrpSpPr/>
        <p:nvPr/>
      </p:nvGrpSpPr>
      <p:grpSpPr>
        <a:xfrm>
          <a:off x="0" y="0"/>
          <a:ext cx="0" cy="0"/>
          <a:chOff x="0" y="0"/>
          <a:chExt cx="0" cy="0"/>
        </a:xfrm>
      </p:grpSpPr>
      <p:pic>
        <p:nvPicPr>
          <p:cNvPr descr="Text, logo&#10;&#10;Description automatically generated" id="527" name="Google Shape;527;p50"/>
          <p:cNvPicPr preferRelativeResize="0"/>
          <p:nvPr/>
        </p:nvPicPr>
        <p:blipFill rotWithShape="1">
          <a:blip r:embed="rId2">
            <a:alphaModFix/>
          </a:blip>
          <a:srcRect b="0" l="0" r="0" t="0"/>
          <a:stretch/>
        </p:blipFill>
        <p:spPr>
          <a:xfrm>
            <a:off x="230773" y="4142660"/>
            <a:ext cx="3439708" cy="712157"/>
          </a:xfrm>
          <a:prstGeom prst="rect">
            <a:avLst/>
          </a:prstGeom>
          <a:noFill/>
          <a:ln>
            <a:noFill/>
          </a:ln>
        </p:spPr>
      </p:pic>
      <p:sp>
        <p:nvSpPr>
          <p:cNvPr id="528" name="Google Shape;528;p50"/>
          <p:cNvSpPr/>
          <p:nvPr>
            <p:ph idx="2" type="pic"/>
          </p:nvPr>
        </p:nvSpPr>
        <p:spPr>
          <a:xfrm>
            <a:off x="4570593" y="297873"/>
            <a:ext cx="4573350" cy="4845600"/>
          </a:xfrm>
          <a:prstGeom prst="rect">
            <a:avLst/>
          </a:prstGeom>
          <a:noFill/>
          <a:ln>
            <a:noFill/>
          </a:ln>
        </p:spPr>
      </p:sp>
      <p:sp>
        <p:nvSpPr>
          <p:cNvPr id="529" name="Google Shape;529;p50"/>
          <p:cNvSpPr txBox="1"/>
          <p:nvPr>
            <p:ph type="ctrTitle"/>
          </p:nvPr>
        </p:nvSpPr>
        <p:spPr>
          <a:xfrm>
            <a:off x="339555" y="771705"/>
            <a:ext cx="4114575"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cap="none">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0" name="Google Shape;530;p50"/>
          <p:cNvSpPr txBox="1"/>
          <p:nvPr>
            <p:ph idx="1" type="subTitle"/>
          </p:nvPr>
        </p:nvSpPr>
        <p:spPr>
          <a:xfrm>
            <a:off x="339555" y="3200116"/>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31" name="Google Shape;531;p50"/>
          <p:cNvSpPr txBox="1"/>
          <p:nvPr>
            <p:ph idx="10" type="dt"/>
          </p:nvPr>
        </p:nvSpPr>
        <p:spPr>
          <a:xfrm>
            <a:off x="339555" y="1981747"/>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532" name="Google Shape;532;p50"/>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D8D8D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33" name="Google Shape;533;p50"/>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534" name="Google Shape;534;p50"/>
          <p:cNvGrpSpPr/>
          <p:nvPr/>
        </p:nvGrpSpPr>
        <p:grpSpPr>
          <a:xfrm>
            <a:off x="-5" y="-1"/>
            <a:ext cx="9143909" cy="297792"/>
            <a:chOff x="421830" y="1342659"/>
            <a:chExt cx="10018800" cy="290479"/>
          </a:xfrm>
        </p:grpSpPr>
        <p:sp>
          <p:nvSpPr>
            <p:cNvPr id="535" name="Google Shape;535;p50"/>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36" name="Google Shape;536;p50"/>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37" name="Google Shape;537;p50"/>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38" name="Google Shape;538;p50"/>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39" name="Google Shape;539;p50"/>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cxnSp>
        <p:nvCxnSpPr>
          <p:cNvPr id="540" name="Google Shape;540;p50"/>
          <p:cNvCxnSpPr/>
          <p:nvPr/>
        </p:nvCxnSpPr>
        <p:spPr>
          <a:xfrm>
            <a:off x="339555" y="1877291"/>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Black with Image" showMasterSp="0">
  <p:cSld name="1_Title Slide Black with Image">
    <p:bg>
      <p:bgPr>
        <a:solidFill>
          <a:schemeClr val="dk1"/>
        </a:solidFill>
      </p:bgPr>
    </p:bg>
    <p:spTree>
      <p:nvGrpSpPr>
        <p:cNvPr id="541" name="Shape 541"/>
        <p:cNvGrpSpPr/>
        <p:nvPr/>
      </p:nvGrpSpPr>
      <p:grpSpPr>
        <a:xfrm>
          <a:off x="0" y="0"/>
          <a:ext cx="0" cy="0"/>
          <a:chOff x="0" y="0"/>
          <a:chExt cx="0" cy="0"/>
        </a:xfrm>
      </p:grpSpPr>
      <p:pic>
        <p:nvPicPr>
          <p:cNvPr descr="Text, logo&#10;&#10;Description automatically generated" id="542" name="Google Shape;542;p51"/>
          <p:cNvPicPr preferRelativeResize="0"/>
          <p:nvPr/>
        </p:nvPicPr>
        <p:blipFill rotWithShape="1">
          <a:blip r:embed="rId2">
            <a:alphaModFix/>
          </a:blip>
          <a:srcRect b="0" l="0" r="0" t="0"/>
          <a:stretch/>
        </p:blipFill>
        <p:spPr>
          <a:xfrm>
            <a:off x="230773" y="4142660"/>
            <a:ext cx="3439708" cy="712157"/>
          </a:xfrm>
          <a:prstGeom prst="rect">
            <a:avLst/>
          </a:prstGeom>
          <a:noFill/>
          <a:ln>
            <a:noFill/>
          </a:ln>
        </p:spPr>
      </p:pic>
      <p:sp>
        <p:nvSpPr>
          <p:cNvPr id="543" name="Google Shape;543;p51"/>
          <p:cNvSpPr txBox="1"/>
          <p:nvPr>
            <p:ph type="ctrTitle"/>
          </p:nvPr>
        </p:nvSpPr>
        <p:spPr>
          <a:xfrm>
            <a:off x="339555" y="771705"/>
            <a:ext cx="4114575" cy="1105650"/>
          </a:xfrm>
          <a:prstGeom prst="rect">
            <a:avLst/>
          </a:prstGeom>
          <a:noFill/>
          <a:ln>
            <a:noFill/>
          </a:ln>
        </p:spPr>
        <p:txBody>
          <a:bodyPr anchorCtr="0" anchor="b" bIns="34275" lIns="0" spcFirstLastPara="1" rIns="68575" wrap="square" tIns="34275">
            <a:noAutofit/>
          </a:bodyPr>
          <a:lstStyle>
            <a:lvl1pPr lvl="0" algn="l">
              <a:lnSpc>
                <a:spcPct val="85000"/>
              </a:lnSpc>
              <a:spcBef>
                <a:spcPts val="0"/>
              </a:spcBef>
              <a:spcAft>
                <a:spcPts val="0"/>
              </a:spcAft>
              <a:buClr>
                <a:schemeClr val="lt1"/>
              </a:buClr>
              <a:buSzPts val="4100"/>
              <a:buFont typeface="Barlow Condensed"/>
              <a:buNone/>
              <a:defRPr b="1" sz="4100" cap="none">
                <a:solidFill>
                  <a:schemeClr val="lt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4" name="Google Shape;544;p51"/>
          <p:cNvSpPr txBox="1"/>
          <p:nvPr>
            <p:ph idx="1" type="subTitle"/>
          </p:nvPr>
        </p:nvSpPr>
        <p:spPr>
          <a:xfrm>
            <a:off x="339555" y="3200116"/>
            <a:ext cx="4114575" cy="499950"/>
          </a:xfrm>
          <a:prstGeom prst="rect">
            <a:avLst/>
          </a:prstGeom>
          <a:noFill/>
          <a:ln>
            <a:noFill/>
          </a:ln>
        </p:spPr>
        <p:txBody>
          <a:bodyPr anchorCtr="0" anchor="t" bIns="34275" lIns="0" spcFirstLastPara="1" rIns="68575" wrap="square" tIns="34275">
            <a:normAutofit/>
          </a:bodyPr>
          <a:lstStyle>
            <a:lvl1pPr lvl="0" algn="l">
              <a:lnSpc>
                <a:spcPct val="100000"/>
              </a:lnSpc>
              <a:spcBef>
                <a:spcPts val="600"/>
              </a:spcBef>
              <a:spcAft>
                <a:spcPts val="0"/>
              </a:spcAft>
              <a:buSzPts val="1000"/>
              <a:buNone/>
              <a:defRPr b="0" sz="1100">
                <a:solidFill>
                  <a:srgbClr val="D8D8D8"/>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45" name="Google Shape;545;p51"/>
          <p:cNvSpPr txBox="1"/>
          <p:nvPr>
            <p:ph idx="10" type="dt"/>
          </p:nvPr>
        </p:nvSpPr>
        <p:spPr>
          <a:xfrm>
            <a:off x="339555" y="1981747"/>
            <a:ext cx="887175" cy="283500"/>
          </a:xfrm>
          <a:prstGeom prst="rect">
            <a:avLst/>
          </a:prstGeom>
          <a:solidFill>
            <a:schemeClr val="accent1"/>
          </a:solidFill>
          <a:ln>
            <a:noFill/>
          </a:ln>
        </p:spPr>
        <p:txBody>
          <a:bodyPr anchorCtr="0" anchor="t"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546" name="Google Shape;546;p51"/>
          <p:cNvSpPr txBox="1"/>
          <p:nvPr>
            <p:ph idx="11" type="ftr"/>
          </p:nvPr>
        </p:nvSpPr>
        <p:spPr>
          <a:xfrm>
            <a:off x="4967756" y="4782923"/>
            <a:ext cx="3220200" cy="187650"/>
          </a:xfrm>
          <a:prstGeom prst="rect">
            <a:avLst/>
          </a:prstGeom>
          <a:noFill/>
          <a:ln>
            <a:noFill/>
          </a:ln>
        </p:spPr>
        <p:txBody>
          <a:bodyPr anchorCtr="0" anchor="ctr" bIns="34275" lIns="68575" spcFirstLastPara="1" rIns="68575" wrap="square" tIns="34275">
            <a:noAutofit/>
          </a:bodyPr>
          <a:lstStyle>
            <a:lvl1pPr lvl="0" algn="ctr">
              <a:lnSpc>
                <a:spcPct val="100000"/>
              </a:lnSpc>
              <a:spcBef>
                <a:spcPts val="0"/>
              </a:spcBef>
              <a:spcAft>
                <a:spcPts val="0"/>
              </a:spcAft>
              <a:buSzPts val="1100"/>
              <a:buNone/>
              <a:defRPr>
                <a:solidFill>
                  <a:srgbClr val="D8D8D8"/>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47" name="Google Shape;547;p51"/>
          <p:cNvSpPr txBox="1"/>
          <p:nvPr>
            <p:ph idx="12" type="sldNum"/>
          </p:nvPr>
        </p:nvSpPr>
        <p:spPr>
          <a:xfrm>
            <a:off x="8361312" y="4782923"/>
            <a:ext cx="415350"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rgbClr val="D8D8D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grpSp>
        <p:nvGrpSpPr>
          <p:cNvPr id="548" name="Google Shape;548;p51"/>
          <p:cNvGrpSpPr/>
          <p:nvPr/>
        </p:nvGrpSpPr>
        <p:grpSpPr>
          <a:xfrm>
            <a:off x="-5" y="-1"/>
            <a:ext cx="9143909" cy="297792"/>
            <a:chOff x="421830" y="1342659"/>
            <a:chExt cx="10018800" cy="290479"/>
          </a:xfrm>
        </p:grpSpPr>
        <p:sp>
          <p:nvSpPr>
            <p:cNvPr id="549" name="Google Shape;549;p51"/>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50" name="Google Shape;550;p51"/>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51" name="Google Shape;551;p51"/>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52" name="Google Shape;552;p51"/>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53" name="Google Shape;553;p51"/>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
        <p:nvSpPr>
          <p:cNvPr id="554" name="Google Shape;554;p51"/>
          <p:cNvSpPr/>
          <p:nvPr>
            <p:ph idx="2" type="pic"/>
          </p:nvPr>
        </p:nvSpPr>
        <p:spPr>
          <a:xfrm>
            <a:off x="4599761" y="306340"/>
            <a:ext cx="4544325" cy="4845600"/>
          </a:xfrm>
          <a:prstGeom prst="rect">
            <a:avLst/>
          </a:prstGeom>
          <a:solidFill>
            <a:srgbClr val="F2F2F2"/>
          </a:solidFill>
          <a:ln>
            <a:noFill/>
          </a:ln>
        </p:spPr>
      </p:sp>
      <p:cxnSp>
        <p:nvCxnSpPr>
          <p:cNvPr id="555" name="Google Shape;555;p51"/>
          <p:cNvCxnSpPr/>
          <p:nvPr/>
        </p:nvCxnSpPr>
        <p:spPr>
          <a:xfrm>
            <a:off x="339555" y="1877291"/>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6"/>
          <p:cNvSpPr txBox="1"/>
          <p:nvPr>
            <p:ph type="title"/>
          </p:nvPr>
        </p:nvSpPr>
        <p:spPr>
          <a:xfrm>
            <a:off x="194912" y="325581"/>
            <a:ext cx="8677200" cy="67200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3000"/>
              <a:buFont typeface="Barlow Condensed"/>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6"/>
          <p:cNvSpPr txBox="1"/>
          <p:nvPr>
            <p:ph idx="1" type="body"/>
          </p:nvPr>
        </p:nvSpPr>
        <p:spPr>
          <a:xfrm>
            <a:off x="194911" y="1059872"/>
            <a:ext cx="8677200" cy="344640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6"/>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6"/>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6"/>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_Menu">
  <p:cSld name="1_Title and Content_Menu">
    <p:spTree>
      <p:nvGrpSpPr>
        <p:cNvPr id="556" name="Shape 556"/>
        <p:cNvGrpSpPr/>
        <p:nvPr/>
      </p:nvGrpSpPr>
      <p:grpSpPr>
        <a:xfrm>
          <a:off x="0" y="0"/>
          <a:ext cx="0" cy="0"/>
          <a:chOff x="0" y="0"/>
          <a:chExt cx="0" cy="0"/>
        </a:xfrm>
      </p:grpSpPr>
      <p:sp>
        <p:nvSpPr>
          <p:cNvPr id="557" name="Google Shape;557;p52"/>
          <p:cNvSpPr txBox="1"/>
          <p:nvPr>
            <p:ph idx="1" type="body"/>
          </p:nvPr>
        </p:nvSpPr>
        <p:spPr>
          <a:xfrm>
            <a:off x="194911" y="1323311"/>
            <a:ext cx="8677350" cy="3182850"/>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8" name="Google Shape;558;p52"/>
          <p:cNvSpPr txBox="1"/>
          <p:nvPr>
            <p:ph idx="2" type="body"/>
          </p:nvPr>
        </p:nvSpPr>
        <p:spPr>
          <a:xfrm>
            <a:off x="5555772"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59" name="Google Shape;559;p52"/>
          <p:cNvSpPr txBox="1"/>
          <p:nvPr>
            <p:ph idx="3" type="body"/>
          </p:nvPr>
        </p:nvSpPr>
        <p:spPr>
          <a:xfrm>
            <a:off x="6681168"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0" name="Google Shape;560;p52"/>
          <p:cNvSpPr txBox="1"/>
          <p:nvPr>
            <p:ph idx="4" type="body"/>
          </p:nvPr>
        </p:nvSpPr>
        <p:spPr>
          <a:xfrm>
            <a:off x="7806564"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1" name="Google Shape;561;p52"/>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62" name="Google Shape;562;p52"/>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563" name="Google Shape;563;p52"/>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64" name="Google Shape;564;p52"/>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_Menu">
  <p:cSld name="Title and Content_Menu">
    <p:spTree>
      <p:nvGrpSpPr>
        <p:cNvPr id="565" name="Shape 565"/>
        <p:cNvGrpSpPr/>
        <p:nvPr/>
      </p:nvGrpSpPr>
      <p:grpSpPr>
        <a:xfrm>
          <a:off x="0" y="0"/>
          <a:ext cx="0" cy="0"/>
          <a:chOff x="0" y="0"/>
          <a:chExt cx="0" cy="0"/>
        </a:xfrm>
      </p:grpSpPr>
      <p:sp>
        <p:nvSpPr>
          <p:cNvPr id="566" name="Google Shape;566;p53"/>
          <p:cNvSpPr txBox="1"/>
          <p:nvPr>
            <p:ph idx="1" type="body"/>
          </p:nvPr>
        </p:nvSpPr>
        <p:spPr>
          <a:xfrm>
            <a:off x="194911" y="1323311"/>
            <a:ext cx="8677350" cy="3182850"/>
          </a:xfrm>
          <a:prstGeom prst="rect">
            <a:avLst/>
          </a:prstGeom>
          <a:solidFill>
            <a:srgbClr val="D8D8D8"/>
          </a:solid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7" name="Google Shape;567;p53"/>
          <p:cNvSpPr txBox="1"/>
          <p:nvPr>
            <p:ph idx="2" type="body"/>
          </p:nvPr>
        </p:nvSpPr>
        <p:spPr>
          <a:xfrm>
            <a:off x="5555772"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8" name="Google Shape;568;p53"/>
          <p:cNvSpPr txBox="1"/>
          <p:nvPr>
            <p:ph idx="3" type="body"/>
          </p:nvPr>
        </p:nvSpPr>
        <p:spPr>
          <a:xfrm>
            <a:off x="6681168"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69" name="Google Shape;569;p53"/>
          <p:cNvSpPr txBox="1"/>
          <p:nvPr>
            <p:ph idx="4" type="body"/>
          </p:nvPr>
        </p:nvSpPr>
        <p:spPr>
          <a:xfrm>
            <a:off x="7806564" y="513795"/>
            <a:ext cx="1065600" cy="214650"/>
          </a:xfrm>
          <a:prstGeom prst="rect">
            <a:avLst/>
          </a:prstGeom>
          <a:noFill/>
          <a:ln>
            <a:noFill/>
          </a:ln>
        </p:spPr>
        <p:txBody>
          <a:bodyPr anchorCtr="0" anchor="ctr" bIns="34275" lIns="68575" spcFirstLastPara="1" rIns="68575" wrap="square" tIns="34275">
            <a:noAutofit/>
          </a:bodyPr>
          <a:lstStyle>
            <a:lvl1pPr indent="-228600" lvl="0" marL="457200" algn="ctr">
              <a:lnSpc>
                <a:spcPct val="100000"/>
              </a:lnSpc>
              <a:spcBef>
                <a:spcPts val="600"/>
              </a:spcBef>
              <a:spcAft>
                <a:spcPts val="0"/>
              </a:spcAft>
              <a:buSzPts val="700"/>
              <a:buNone/>
              <a:defRPr b="0" sz="800">
                <a:solidFill>
                  <a:srgbClr val="7F7F7F"/>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70" name="Google Shape;570;p53"/>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1" name="Google Shape;571;p53"/>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572" name="Google Shape;572;p53"/>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73" name="Google Shape;573;p53"/>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4" name="Shape 574"/>
        <p:cNvGrpSpPr/>
        <p:nvPr/>
      </p:nvGrpSpPr>
      <p:grpSpPr>
        <a:xfrm>
          <a:off x="0" y="0"/>
          <a:ext cx="0" cy="0"/>
          <a:chOff x="0" y="0"/>
          <a:chExt cx="0" cy="0"/>
        </a:xfrm>
      </p:grpSpPr>
      <p:sp>
        <p:nvSpPr>
          <p:cNvPr id="575" name="Google Shape;575;p54"/>
          <p:cNvSpPr txBox="1"/>
          <p:nvPr>
            <p:ph type="title"/>
          </p:nvPr>
        </p:nvSpPr>
        <p:spPr>
          <a:xfrm>
            <a:off x="194911" y="1282303"/>
            <a:ext cx="7049700" cy="2139525"/>
          </a:xfrm>
          <a:prstGeom prst="rect">
            <a:avLst/>
          </a:prstGeom>
          <a:noFill/>
          <a:ln>
            <a:noFill/>
          </a:ln>
        </p:spPr>
        <p:txBody>
          <a:bodyPr anchorCtr="0" anchor="b" bIns="34275" lIns="68575" spcFirstLastPara="1" rIns="68575" wrap="square" tIns="34275">
            <a:normAutofit/>
          </a:bodyPr>
          <a:lstStyle>
            <a:lvl1pPr lvl="0" algn="l">
              <a:lnSpc>
                <a:spcPct val="85000"/>
              </a:lnSpc>
              <a:spcBef>
                <a:spcPts val="0"/>
              </a:spcBef>
              <a:spcAft>
                <a:spcPts val="0"/>
              </a:spcAft>
              <a:buClr>
                <a:schemeClr val="dk1"/>
              </a:buClr>
              <a:buSzPts val="3000"/>
              <a:buFont typeface="Barlow Condensed"/>
              <a:buNone/>
              <a:defRPr sz="3000" cap="none">
                <a:solidFill>
                  <a:schemeClr val="dk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6" name="Google Shape;576;p54"/>
          <p:cNvSpPr txBox="1"/>
          <p:nvPr>
            <p:ph idx="1" type="body"/>
          </p:nvPr>
        </p:nvSpPr>
        <p:spPr>
          <a:xfrm>
            <a:off x="194911" y="3442097"/>
            <a:ext cx="7049700" cy="1125225"/>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600"/>
              </a:spcBef>
              <a:spcAft>
                <a:spcPts val="0"/>
              </a:spcAft>
              <a:buSzPts val="1500"/>
              <a:buNone/>
              <a:defRPr sz="1800">
                <a:solidFill>
                  <a:srgbClr val="888888"/>
                </a:solidFill>
              </a:defRPr>
            </a:lvl1pPr>
            <a:lvl2pPr indent="-228600" lvl="1" marL="914400" algn="l">
              <a:lnSpc>
                <a:spcPct val="100000"/>
              </a:lnSpc>
              <a:spcBef>
                <a:spcPts val="600"/>
              </a:spcBef>
              <a:spcAft>
                <a:spcPts val="0"/>
              </a:spcAft>
              <a:buSzPts val="1300"/>
              <a:buNone/>
              <a:defRPr sz="1500">
                <a:solidFill>
                  <a:srgbClr val="888888"/>
                </a:solidFill>
              </a:defRPr>
            </a:lvl2pPr>
            <a:lvl3pPr indent="-228600" lvl="2" marL="1371600" algn="l">
              <a:lnSpc>
                <a:spcPct val="100000"/>
              </a:lnSpc>
              <a:spcBef>
                <a:spcPts val="600"/>
              </a:spcBef>
              <a:spcAft>
                <a:spcPts val="0"/>
              </a:spcAft>
              <a:buSzPts val="1100"/>
              <a:buNone/>
              <a:defRPr sz="1400">
                <a:solidFill>
                  <a:srgbClr val="888888"/>
                </a:solidFill>
              </a:defRPr>
            </a:lvl3pPr>
            <a:lvl4pPr indent="-228600" lvl="3" marL="1828800" algn="l">
              <a:lnSpc>
                <a:spcPct val="100000"/>
              </a:lnSpc>
              <a:spcBef>
                <a:spcPts val="600"/>
              </a:spcBef>
              <a:spcAft>
                <a:spcPts val="0"/>
              </a:spcAft>
              <a:buSzPts val="1000"/>
              <a:buNone/>
              <a:defRPr sz="1200">
                <a:solidFill>
                  <a:srgbClr val="888888"/>
                </a:solidFill>
              </a:defRPr>
            </a:lvl4pPr>
            <a:lvl5pPr indent="-228600" lvl="4" marL="2286000" algn="l">
              <a:lnSpc>
                <a:spcPct val="100000"/>
              </a:lnSpc>
              <a:spcBef>
                <a:spcPts val="600"/>
              </a:spcBef>
              <a:spcAft>
                <a:spcPts val="0"/>
              </a:spcAft>
              <a:buSzPts val="1000"/>
              <a:buNone/>
              <a:defRPr sz="1200">
                <a:solidFill>
                  <a:srgbClr val="888888"/>
                </a:solidFill>
              </a:defRPr>
            </a:lvl5pPr>
            <a:lvl6pPr indent="-228600" lvl="5" marL="2743200" algn="l">
              <a:lnSpc>
                <a:spcPct val="90000"/>
              </a:lnSpc>
              <a:spcBef>
                <a:spcPts val="6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577" name="Google Shape;577;p54"/>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78" name="Google Shape;578;p54"/>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579" name="Google Shape;579;p54"/>
          <p:cNvCxnSpPr/>
          <p:nvPr/>
        </p:nvCxnSpPr>
        <p:spPr>
          <a:xfrm>
            <a:off x="271822" y="3442097"/>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 showMasterSp="0">
  <p:cSld name="Section Header_ALT">
    <p:spTree>
      <p:nvGrpSpPr>
        <p:cNvPr id="580" name="Shape 580"/>
        <p:cNvGrpSpPr/>
        <p:nvPr/>
      </p:nvGrpSpPr>
      <p:grpSpPr>
        <a:xfrm>
          <a:off x="0" y="0"/>
          <a:ext cx="0" cy="0"/>
          <a:chOff x="0" y="0"/>
          <a:chExt cx="0" cy="0"/>
        </a:xfrm>
      </p:grpSpPr>
      <p:sp>
        <p:nvSpPr>
          <p:cNvPr id="581" name="Google Shape;581;p55"/>
          <p:cNvSpPr txBox="1"/>
          <p:nvPr>
            <p:ph type="ctrTitle"/>
          </p:nvPr>
        </p:nvSpPr>
        <p:spPr>
          <a:xfrm>
            <a:off x="720391" y="2420560"/>
            <a:ext cx="6577875" cy="909000"/>
          </a:xfrm>
          <a:prstGeom prst="rect">
            <a:avLst/>
          </a:prstGeom>
          <a:noFill/>
          <a:ln>
            <a:noFill/>
          </a:ln>
        </p:spPr>
        <p:txBody>
          <a:bodyPr anchorCtr="0" anchor="b" bIns="34275" lIns="68575" spcFirstLastPara="1" rIns="68575" wrap="square" tIns="34275">
            <a:noAutofit/>
          </a:bodyPr>
          <a:lstStyle>
            <a:lvl1pPr lvl="0" algn="l">
              <a:lnSpc>
                <a:spcPct val="85000"/>
              </a:lnSpc>
              <a:spcBef>
                <a:spcPts val="0"/>
              </a:spcBef>
              <a:spcAft>
                <a:spcPts val="0"/>
              </a:spcAft>
              <a:buClr>
                <a:schemeClr val="dk1"/>
              </a:buClr>
              <a:buSzPts val="3000"/>
              <a:buFont typeface="Barlow Condensed"/>
              <a:buNone/>
              <a:defRPr sz="3000" cap="none">
                <a:solidFill>
                  <a:schemeClr val="dk1"/>
                </a:solidFill>
                <a:latin typeface="Barlow Condensed"/>
                <a:ea typeface="Barlow Condensed"/>
                <a:cs typeface="Barlow Condensed"/>
                <a:sym typeface="Barlow Condensed"/>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2" name="Google Shape;582;p55"/>
          <p:cNvSpPr txBox="1"/>
          <p:nvPr>
            <p:ph idx="1" type="subTitle"/>
          </p:nvPr>
        </p:nvSpPr>
        <p:spPr>
          <a:xfrm>
            <a:off x="720391" y="3335474"/>
            <a:ext cx="6577875" cy="499950"/>
          </a:xfrm>
          <a:prstGeom prst="rect">
            <a:avLst/>
          </a:prstGeom>
          <a:noFill/>
          <a:ln>
            <a:noFill/>
          </a:ln>
        </p:spPr>
        <p:txBody>
          <a:bodyPr anchorCtr="0" anchor="t" bIns="34275" lIns="68575" spcFirstLastPara="1" rIns="68575" wrap="square" tIns="34275">
            <a:normAutofit/>
          </a:bodyPr>
          <a:lstStyle>
            <a:lvl1pPr lvl="0" algn="l">
              <a:lnSpc>
                <a:spcPct val="100000"/>
              </a:lnSpc>
              <a:spcBef>
                <a:spcPts val="600"/>
              </a:spcBef>
              <a:spcAft>
                <a:spcPts val="0"/>
              </a:spcAft>
              <a:buSzPts val="1500"/>
              <a:buNone/>
              <a:defRPr sz="1800">
                <a:solidFill>
                  <a:srgbClr val="7F7F7F"/>
                </a:solidFill>
              </a:defRPr>
            </a:lvl1pPr>
            <a:lvl2pPr lvl="1" algn="ctr">
              <a:lnSpc>
                <a:spcPct val="100000"/>
              </a:lnSpc>
              <a:spcBef>
                <a:spcPts val="600"/>
              </a:spcBef>
              <a:spcAft>
                <a:spcPts val="0"/>
              </a:spcAft>
              <a:buSzPts val="1300"/>
              <a:buNone/>
              <a:defRPr sz="1500"/>
            </a:lvl2pPr>
            <a:lvl3pPr lvl="2" algn="ctr">
              <a:lnSpc>
                <a:spcPct val="100000"/>
              </a:lnSpc>
              <a:spcBef>
                <a:spcPts val="600"/>
              </a:spcBef>
              <a:spcAft>
                <a:spcPts val="0"/>
              </a:spcAft>
              <a:buSzPts val="1100"/>
              <a:buNone/>
              <a:defRPr sz="1400"/>
            </a:lvl3pPr>
            <a:lvl4pPr lvl="3" algn="ctr">
              <a:lnSpc>
                <a:spcPct val="100000"/>
              </a:lnSpc>
              <a:spcBef>
                <a:spcPts val="600"/>
              </a:spcBef>
              <a:spcAft>
                <a:spcPts val="0"/>
              </a:spcAft>
              <a:buSzPts val="1000"/>
              <a:buNone/>
              <a:defRPr sz="1200"/>
            </a:lvl4pPr>
            <a:lvl5pPr lvl="4" algn="ctr">
              <a:lnSpc>
                <a:spcPct val="100000"/>
              </a:lnSpc>
              <a:spcBef>
                <a:spcPts val="600"/>
              </a:spcBef>
              <a:spcAft>
                <a:spcPts val="0"/>
              </a:spcAft>
              <a:buSzPts val="1000"/>
              <a:buNone/>
              <a:defRPr sz="1200"/>
            </a:lvl5pPr>
            <a:lvl6pPr lvl="5" algn="ctr">
              <a:lnSpc>
                <a:spcPct val="90000"/>
              </a:lnSpc>
              <a:spcBef>
                <a:spcPts val="6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83" name="Google Shape;583;p55"/>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84" name="Google Shape;584;p55"/>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585" name="Google Shape;585;p55"/>
          <p:cNvGrpSpPr/>
          <p:nvPr/>
        </p:nvGrpSpPr>
        <p:grpSpPr>
          <a:xfrm>
            <a:off x="-5" y="-1"/>
            <a:ext cx="9143909" cy="297792"/>
            <a:chOff x="421830" y="1342659"/>
            <a:chExt cx="10018800" cy="290479"/>
          </a:xfrm>
        </p:grpSpPr>
        <p:sp>
          <p:nvSpPr>
            <p:cNvPr id="586" name="Google Shape;586;p5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87" name="Google Shape;587;p5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88" name="Google Shape;588;p5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89" name="Google Shape;589;p5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590" name="Google Shape;590;p5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cxnSp>
        <p:nvCxnSpPr>
          <p:cNvPr id="591" name="Google Shape;591;p55"/>
          <p:cNvCxnSpPr/>
          <p:nvPr/>
        </p:nvCxnSpPr>
        <p:spPr>
          <a:xfrm>
            <a:off x="796755" y="3329602"/>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wo Content">
  <p:cSld name="3_Two Content">
    <p:spTree>
      <p:nvGrpSpPr>
        <p:cNvPr id="592" name="Shape 592"/>
        <p:cNvGrpSpPr/>
        <p:nvPr/>
      </p:nvGrpSpPr>
      <p:grpSpPr>
        <a:xfrm>
          <a:off x="0" y="0"/>
          <a:ext cx="0" cy="0"/>
          <a:chOff x="0" y="0"/>
          <a:chExt cx="0" cy="0"/>
        </a:xfrm>
      </p:grpSpPr>
      <p:sp>
        <p:nvSpPr>
          <p:cNvPr id="593" name="Google Shape;593;p56"/>
          <p:cNvSpPr/>
          <p:nvPr>
            <p:ph idx="2" type="pic"/>
          </p:nvPr>
        </p:nvSpPr>
        <p:spPr>
          <a:xfrm>
            <a:off x="0" y="271463"/>
            <a:ext cx="9144000" cy="1633500"/>
          </a:xfrm>
          <a:prstGeom prst="rect">
            <a:avLst/>
          </a:prstGeom>
          <a:solidFill>
            <a:schemeClr val="lt2"/>
          </a:solidFill>
          <a:ln>
            <a:noFill/>
          </a:ln>
        </p:spPr>
      </p:sp>
      <p:sp>
        <p:nvSpPr>
          <p:cNvPr id="594" name="Google Shape;594;p56"/>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595" name="Google Shape;595;p56"/>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596" name="Google Shape;596;p56"/>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597" name="Google Shape;597;p56"/>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
        <p:nvSpPr>
          <p:cNvPr id="598" name="Google Shape;598;p56"/>
          <p:cNvSpPr txBox="1"/>
          <p:nvPr>
            <p:ph idx="1" type="body"/>
          </p:nvPr>
        </p:nvSpPr>
        <p:spPr>
          <a:xfrm>
            <a:off x="194911" y="1246281"/>
            <a:ext cx="8677350" cy="3256425"/>
          </a:xfrm>
          <a:prstGeom prst="rect">
            <a:avLst/>
          </a:prstGeom>
          <a:solidFill>
            <a:schemeClr val="lt1"/>
          </a:solid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wo Content">
  <p:cSld name="1_Two Content">
    <p:spTree>
      <p:nvGrpSpPr>
        <p:cNvPr id="599" name="Shape 599"/>
        <p:cNvGrpSpPr/>
        <p:nvPr/>
      </p:nvGrpSpPr>
      <p:grpSpPr>
        <a:xfrm>
          <a:off x="0" y="0"/>
          <a:ext cx="0" cy="0"/>
          <a:chOff x="0" y="0"/>
          <a:chExt cx="0" cy="0"/>
        </a:xfrm>
      </p:grpSpPr>
      <p:sp>
        <p:nvSpPr>
          <p:cNvPr id="600" name="Google Shape;600;p57"/>
          <p:cNvSpPr/>
          <p:nvPr>
            <p:ph idx="2" type="pic"/>
          </p:nvPr>
        </p:nvSpPr>
        <p:spPr>
          <a:xfrm>
            <a:off x="0" y="271463"/>
            <a:ext cx="9144000" cy="1633500"/>
          </a:xfrm>
          <a:prstGeom prst="rect">
            <a:avLst/>
          </a:prstGeom>
          <a:solidFill>
            <a:schemeClr val="lt2"/>
          </a:solidFill>
          <a:ln>
            <a:noFill/>
          </a:ln>
        </p:spPr>
      </p:sp>
      <p:sp>
        <p:nvSpPr>
          <p:cNvPr id="601" name="Google Shape;601;p57"/>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02" name="Google Shape;602;p57"/>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603" name="Google Shape;603;p57"/>
          <p:cNvSpPr txBox="1"/>
          <p:nvPr>
            <p:ph idx="1" type="body"/>
          </p:nvPr>
        </p:nvSpPr>
        <p:spPr>
          <a:xfrm>
            <a:off x="194912" y="1396999"/>
            <a:ext cx="4190175" cy="3107700"/>
          </a:xfrm>
          <a:prstGeom prst="rect">
            <a:avLst/>
          </a:prstGeom>
          <a:solidFill>
            <a:schemeClr val="lt1"/>
          </a:solid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4" name="Google Shape;604;p57"/>
          <p:cNvSpPr txBox="1"/>
          <p:nvPr>
            <p:ph idx="3" type="body"/>
          </p:nvPr>
        </p:nvSpPr>
        <p:spPr>
          <a:xfrm>
            <a:off x="4628244" y="1397000"/>
            <a:ext cx="4243950" cy="3105675"/>
          </a:xfrm>
          <a:prstGeom prst="rect">
            <a:avLst/>
          </a:prstGeom>
          <a:solidFill>
            <a:schemeClr val="lt1"/>
          </a:solid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05" name="Google Shape;605;p57"/>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06" name="Google Shape;606;p57"/>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607" name="Shape 607"/>
        <p:cNvGrpSpPr/>
        <p:nvPr/>
      </p:nvGrpSpPr>
      <p:grpSpPr>
        <a:xfrm>
          <a:off x="0" y="0"/>
          <a:ext cx="0" cy="0"/>
          <a:chOff x="0" y="0"/>
          <a:chExt cx="0" cy="0"/>
        </a:xfrm>
      </p:grpSpPr>
      <p:sp>
        <p:nvSpPr>
          <p:cNvPr id="608" name="Google Shape;608;p58"/>
          <p:cNvSpPr txBox="1"/>
          <p:nvPr>
            <p:ph idx="1" type="body"/>
          </p:nvPr>
        </p:nvSpPr>
        <p:spPr>
          <a:xfrm>
            <a:off x="194910" y="1304240"/>
            <a:ext cx="4157100" cy="50265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600"/>
              </a:spcBef>
              <a:spcAft>
                <a:spcPts val="0"/>
              </a:spcAft>
              <a:buSzPts val="1800"/>
              <a:buNone/>
              <a:defRPr b="1" sz="2100">
                <a:latin typeface="Georgia"/>
                <a:ea typeface="Georgia"/>
                <a:cs typeface="Georgia"/>
                <a:sym typeface="Georgia"/>
              </a:defRPr>
            </a:lvl1pPr>
            <a:lvl2pPr indent="-228600" lvl="1" marL="914400" algn="l">
              <a:lnSpc>
                <a:spcPct val="100000"/>
              </a:lnSpc>
              <a:spcBef>
                <a:spcPts val="600"/>
              </a:spcBef>
              <a:spcAft>
                <a:spcPts val="0"/>
              </a:spcAft>
              <a:buSzPts val="1300"/>
              <a:buNone/>
              <a:defRPr b="1" sz="1500"/>
            </a:lvl2pPr>
            <a:lvl3pPr indent="-228600" lvl="2" marL="1371600" algn="l">
              <a:lnSpc>
                <a:spcPct val="100000"/>
              </a:lnSpc>
              <a:spcBef>
                <a:spcPts val="600"/>
              </a:spcBef>
              <a:spcAft>
                <a:spcPts val="0"/>
              </a:spcAft>
              <a:buSzPts val="1100"/>
              <a:buNone/>
              <a:defRPr b="1" sz="1400"/>
            </a:lvl3pPr>
            <a:lvl4pPr indent="-228600" lvl="3" marL="1828800" algn="l">
              <a:lnSpc>
                <a:spcPct val="100000"/>
              </a:lnSpc>
              <a:spcBef>
                <a:spcPts val="600"/>
              </a:spcBef>
              <a:spcAft>
                <a:spcPts val="0"/>
              </a:spcAft>
              <a:buSzPts val="1000"/>
              <a:buNone/>
              <a:defRPr b="1" sz="1200"/>
            </a:lvl4pPr>
            <a:lvl5pPr indent="-228600" lvl="4" marL="2286000" algn="l">
              <a:lnSpc>
                <a:spcPct val="100000"/>
              </a:lnSpc>
              <a:spcBef>
                <a:spcPts val="600"/>
              </a:spcBef>
              <a:spcAft>
                <a:spcPts val="0"/>
              </a:spcAft>
              <a:buSzPts val="1000"/>
              <a:buNone/>
              <a:defRPr b="1" sz="1200"/>
            </a:lvl5pPr>
            <a:lvl6pPr indent="-228600" lvl="5" marL="2743200" algn="l">
              <a:lnSpc>
                <a:spcPct val="90000"/>
              </a:lnSpc>
              <a:spcBef>
                <a:spcPts val="6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09" name="Google Shape;609;p58"/>
          <p:cNvSpPr txBox="1"/>
          <p:nvPr>
            <p:ph idx="2" type="body"/>
          </p:nvPr>
        </p:nvSpPr>
        <p:spPr>
          <a:xfrm>
            <a:off x="194911" y="1806942"/>
            <a:ext cx="4157100" cy="2716650"/>
          </a:xfrm>
          <a:prstGeom prst="rect">
            <a:avLst/>
          </a:prstGeom>
          <a:noFill/>
          <a:ln>
            <a:noFill/>
          </a:ln>
        </p:spPr>
        <p:txBody>
          <a:bodyPr anchorCtr="0" anchor="t" bIns="34275" lIns="68575" spcFirstLastPara="1" rIns="68575" wrap="square" tIns="34275">
            <a:normAutofit/>
          </a:bodyPr>
          <a:lstStyle>
            <a:lvl1pPr indent="-311150" lvl="0" marL="457200" algn="l">
              <a:lnSpc>
                <a:spcPct val="100000"/>
              </a:lnSpc>
              <a:spcBef>
                <a:spcPts val="600"/>
              </a:spcBef>
              <a:spcAft>
                <a:spcPts val="0"/>
              </a:spcAft>
              <a:buSzPts val="1300"/>
              <a:buFont typeface="Noto Sans Symbols"/>
              <a:buChar char="▪"/>
              <a:defRPr sz="1500"/>
            </a:lvl1pPr>
            <a:lvl2pPr indent="-298450" lvl="1" marL="914400" algn="l">
              <a:lnSpc>
                <a:spcPct val="100000"/>
              </a:lnSpc>
              <a:spcBef>
                <a:spcPts val="600"/>
              </a:spcBef>
              <a:spcAft>
                <a:spcPts val="0"/>
              </a:spcAft>
              <a:buSzPts val="1100"/>
              <a:buFont typeface="Noto Sans Symbols"/>
              <a:buChar char="▪"/>
              <a:defRPr sz="1400"/>
            </a:lvl2pPr>
            <a:lvl3pPr indent="-292100" lvl="2" marL="1371600" algn="l">
              <a:lnSpc>
                <a:spcPct val="100000"/>
              </a:lnSpc>
              <a:spcBef>
                <a:spcPts val="600"/>
              </a:spcBef>
              <a:spcAft>
                <a:spcPts val="0"/>
              </a:spcAft>
              <a:buSzPts val="1000"/>
              <a:buFont typeface="Noto Sans Symbols"/>
              <a:buChar char="▪"/>
              <a:defRPr sz="1200"/>
            </a:lvl3pPr>
            <a:lvl4pPr indent="-285750" lvl="3" marL="1828800" algn="l">
              <a:lnSpc>
                <a:spcPct val="100000"/>
              </a:lnSpc>
              <a:spcBef>
                <a:spcPts val="600"/>
              </a:spcBef>
              <a:spcAft>
                <a:spcPts val="0"/>
              </a:spcAft>
              <a:buSzPts val="900"/>
              <a:buFont typeface="Noto Sans Symbols"/>
              <a:buChar char="▪"/>
              <a:defRPr sz="1100"/>
            </a:lvl4pPr>
            <a:lvl5pPr indent="-285750" lvl="4" marL="2286000" algn="l">
              <a:lnSpc>
                <a:spcPct val="100000"/>
              </a:lnSpc>
              <a:spcBef>
                <a:spcPts val="600"/>
              </a:spcBef>
              <a:spcAft>
                <a:spcPts val="0"/>
              </a:spcAft>
              <a:buSzPts val="900"/>
              <a:buFont typeface="Noto Sans Symbols"/>
              <a:buChar char="▪"/>
              <a:defRPr sz="1100"/>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0" name="Google Shape;610;p58"/>
          <p:cNvSpPr txBox="1"/>
          <p:nvPr>
            <p:ph idx="3" type="body"/>
          </p:nvPr>
        </p:nvSpPr>
        <p:spPr>
          <a:xfrm>
            <a:off x="4677116" y="1318451"/>
            <a:ext cx="4195125" cy="502650"/>
          </a:xfrm>
          <a:prstGeom prst="rect">
            <a:avLst/>
          </a:prstGeom>
          <a:noFill/>
          <a:ln>
            <a:noFill/>
          </a:ln>
        </p:spPr>
        <p:txBody>
          <a:bodyPr anchorCtr="0" anchor="b" bIns="34275" lIns="68575" spcFirstLastPara="1" rIns="68575" wrap="square" tIns="34275">
            <a:normAutofit/>
          </a:bodyPr>
          <a:lstStyle>
            <a:lvl1pPr indent="-228600" lvl="0" marL="457200" algn="l">
              <a:lnSpc>
                <a:spcPct val="100000"/>
              </a:lnSpc>
              <a:spcBef>
                <a:spcPts val="600"/>
              </a:spcBef>
              <a:spcAft>
                <a:spcPts val="0"/>
              </a:spcAft>
              <a:buSzPts val="1800"/>
              <a:buNone/>
              <a:defRPr b="1" sz="2100">
                <a:latin typeface="Georgia"/>
                <a:ea typeface="Georgia"/>
                <a:cs typeface="Georgia"/>
                <a:sym typeface="Georgia"/>
              </a:defRPr>
            </a:lvl1pPr>
            <a:lvl2pPr indent="-228600" lvl="1" marL="914400" algn="l">
              <a:lnSpc>
                <a:spcPct val="100000"/>
              </a:lnSpc>
              <a:spcBef>
                <a:spcPts val="600"/>
              </a:spcBef>
              <a:spcAft>
                <a:spcPts val="0"/>
              </a:spcAft>
              <a:buSzPts val="1300"/>
              <a:buNone/>
              <a:defRPr b="1" sz="1500"/>
            </a:lvl2pPr>
            <a:lvl3pPr indent="-228600" lvl="2" marL="1371600" algn="l">
              <a:lnSpc>
                <a:spcPct val="100000"/>
              </a:lnSpc>
              <a:spcBef>
                <a:spcPts val="600"/>
              </a:spcBef>
              <a:spcAft>
                <a:spcPts val="0"/>
              </a:spcAft>
              <a:buSzPts val="1100"/>
              <a:buNone/>
              <a:defRPr b="1" sz="1400"/>
            </a:lvl3pPr>
            <a:lvl4pPr indent="-228600" lvl="3" marL="1828800" algn="l">
              <a:lnSpc>
                <a:spcPct val="100000"/>
              </a:lnSpc>
              <a:spcBef>
                <a:spcPts val="600"/>
              </a:spcBef>
              <a:spcAft>
                <a:spcPts val="0"/>
              </a:spcAft>
              <a:buSzPts val="1000"/>
              <a:buNone/>
              <a:defRPr b="1" sz="1200"/>
            </a:lvl4pPr>
            <a:lvl5pPr indent="-228600" lvl="4" marL="2286000" algn="l">
              <a:lnSpc>
                <a:spcPct val="100000"/>
              </a:lnSpc>
              <a:spcBef>
                <a:spcPts val="600"/>
              </a:spcBef>
              <a:spcAft>
                <a:spcPts val="0"/>
              </a:spcAft>
              <a:buSzPts val="1000"/>
              <a:buNone/>
              <a:defRPr b="1" sz="1200"/>
            </a:lvl5pPr>
            <a:lvl6pPr indent="-228600" lvl="5" marL="2743200" algn="l">
              <a:lnSpc>
                <a:spcPct val="90000"/>
              </a:lnSpc>
              <a:spcBef>
                <a:spcPts val="6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11" name="Google Shape;611;p58"/>
          <p:cNvSpPr txBox="1"/>
          <p:nvPr>
            <p:ph idx="4" type="body"/>
          </p:nvPr>
        </p:nvSpPr>
        <p:spPr>
          <a:xfrm>
            <a:off x="4677116" y="1806942"/>
            <a:ext cx="4195125" cy="2716650"/>
          </a:xfrm>
          <a:prstGeom prst="rect">
            <a:avLst/>
          </a:prstGeom>
          <a:noFill/>
          <a:ln>
            <a:noFill/>
          </a:ln>
        </p:spPr>
        <p:txBody>
          <a:bodyPr anchorCtr="0" anchor="t" bIns="34275" lIns="68575" spcFirstLastPara="1" rIns="68575" wrap="square" tIns="34275">
            <a:normAutofit/>
          </a:bodyPr>
          <a:lstStyle>
            <a:lvl1pPr indent="-311150" lvl="0" marL="457200" algn="l">
              <a:lnSpc>
                <a:spcPct val="100000"/>
              </a:lnSpc>
              <a:spcBef>
                <a:spcPts val="600"/>
              </a:spcBef>
              <a:spcAft>
                <a:spcPts val="0"/>
              </a:spcAft>
              <a:buSzPts val="1300"/>
              <a:buFont typeface="Noto Sans Symbols"/>
              <a:buChar char="▪"/>
              <a:defRPr sz="1500"/>
            </a:lvl1pPr>
            <a:lvl2pPr indent="-298450" lvl="1" marL="914400" algn="l">
              <a:lnSpc>
                <a:spcPct val="100000"/>
              </a:lnSpc>
              <a:spcBef>
                <a:spcPts val="600"/>
              </a:spcBef>
              <a:spcAft>
                <a:spcPts val="0"/>
              </a:spcAft>
              <a:buSzPts val="1100"/>
              <a:buFont typeface="Noto Sans Symbols"/>
              <a:buChar char="▪"/>
              <a:defRPr sz="1400"/>
            </a:lvl2pPr>
            <a:lvl3pPr indent="-292100" lvl="2" marL="1371600" algn="l">
              <a:lnSpc>
                <a:spcPct val="100000"/>
              </a:lnSpc>
              <a:spcBef>
                <a:spcPts val="600"/>
              </a:spcBef>
              <a:spcAft>
                <a:spcPts val="0"/>
              </a:spcAft>
              <a:buSzPts val="1000"/>
              <a:buFont typeface="Noto Sans Symbols"/>
              <a:buChar char="▪"/>
              <a:defRPr sz="1200"/>
            </a:lvl3pPr>
            <a:lvl4pPr indent="-285750" lvl="3" marL="1828800" algn="l">
              <a:lnSpc>
                <a:spcPct val="100000"/>
              </a:lnSpc>
              <a:spcBef>
                <a:spcPts val="600"/>
              </a:spcBef>
              <a:spcAft>
                <a:spcPts val="0"/>
              </a:spcAft>
              <a:buSzPts val="900"/>
              <a:buFont typeface="Noto Sans Symbols"/>
              <a:buChar char="▪"/>
              <a:defRPr sz="1100"/>
            </a:lvl4pPr>
            <a:lvl5pPr indent="-285750" lvl="4" marL="2286000" algn="l">
              <a:lnSpc>
                <a:spcPct val="100000"/>
              </a:lnSpc>
              <a:spcBef>
                <a:spcPts val="600"/>
              </a:spcBef>
              <a:spcAft>
                <a:spcPts val="0"/>
              </a:spcAft>
              <a:buSzPts val="900"/>
              <a:buFont typeface="Noto Sans Symbols"/>
              <a:buChar char="▪"/>
              <a:defRPr sz="1100"/>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2" name="Google Shape;612;p58"/>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3" name="Google Shape;613;p58"/>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14" name="Google Shape;614;p58"/>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615" name="Google Shape;615;p58"/>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omparison">
  <p:cSld name="1_Comparison">
    <p:spTree>
      <p:nvGrpSpPr>
        <p:cNvPr id="616" name="Shape 616"/>
        <p:cNvGrpSpPr/>
        <p:nvPr/>
      </p:nvGrpSpPr>
      <p:grpSpPr>
        <a:xfrm>
          <a:off x="0" y="0"/>
          <a:ext cx="0" cy="0"/>
          <a:chOff x="0" y="0"/>
          <a:chExt cx="0" cy="0"/>
        </a:xfrm>
      </p:grpSpPr>
      <p:sp>
        <p:nvSpPr>
          <p:cNvPr id="617" name="Google Shape;617;p59"/>
          <p:cNvSpPr txBox="1"/>
          <p:nvPr>
            <p:ph idx="1" type="body"/>
          </p:nvPr>
        </p:nvSpPr>
        <p:spPr>
          <a:xfrm>
            <a:off x="194910" y="1304240"/>
            <a:ext cx="8677350" cy="502650"/>
          </a:xfrm>
          <a:prstGeom prst="rect">
            <a:avLst/>
          </a:prstGeom>
          <a:noFill/>
          <a:ln>
            <a:noFill/>
          </a:ln>
        </p:spPr>
        <p:txBody>
          <a:bodyPr anchorCtr="0" anchor="b" bIns="34275" lIns="68575" spcFirstLastPara="1" rIns="68575" wrap="square" tIns="34275">
            <a:noAutofit/>
          </a:bodyPr>
          <a:lstStyle>
            <a:lvl1pPr indent="-228600" lvl="0" marL="457200" algn="l">
              <a:lnSpc>
                <a:spcPct val="100000"/>
              </a:lnSpc>
              <a:spcBef>
                <a:spcPts val="600"/>
              </a:spcBef>
              <a:spcAft>
                <a:spcPts val="0"/>
              </a:spcAft>
              <a:buSzPts val="1800"/>
              <a:buNone/>
              <a:defRPr b="1" sz="2100">
                <a:latin typeface="Georgia"/>
                <a:ea typeface="Georgia"/>
                <a:cs typeface="Georgia"/>
                <a:sym typeface="Georgia"/>
              </a:defRPr>
            </a:lvl1pPr>
            <a:lvl2pPr indent="-228600" lvl="1" marL="914400" algn="l">
              <a:lnSpc>
                <a:spcPct val="100000"/>
              </a:lnSpc>
              <a:spcBef>
                <a:spcPts val="600"/>
              </a:spcBef>
              <a:spcAft>
                <a:spcPts val="0"/>
              </a:spcAft>
              <a:buSzPts val="1300"/>
              <a:buNone/>
              <a:defRPr b="1" sz="1500"/>
            </a:lvl2pPr>
            <a:lvl3pPr indent="-228600" lvl="2" marL="1371600" algn="l">
              <a:lnSpc>
                <a:spcPct val="100000"/>
              </a:lnSpc>
              <a:spcBef>
                <a:spcPts val="600"/>
              </a:spcBef>
              <a:spcAft>
                <a:spcPts val="0"/>
              </a:spcAft>
              <a:buSzPts val="1100"/>
              <a:buNone/>
              <a:defRPr b="1" sz="1400"/>
            </a:lvl3pPr>
            <a:lvl4pPr indent="-228600" lvl="3" marL="1828800" algn="l">
              <a:lnSpc>
                <a:spcPct val="100000"/>
              </a:lnSpc>
              <a:spcBef>
                <a:spcPts val="600"/>
              </a:spcBef>
              <a:spcAft>
                <a:spcPts val="0"/>
              </a:spcAft>
              <a:buSzPts val="1000"/>
              <a:buNone/>
              <a:defRPr b="1" sz="1200"/>
            </a:lvl4pPr>
            <a:lvl5pPr indent="-228600" lvl="4" marL="2286000" algn="l">
              <a:lnSpc>
                <a:spcPct val="100000"/>
              </a:lnSpc>
              <a:spcBef>
                <a:spcPts val="600"/>
              </a:spcBef>
              <a:spcAft>
                <a:spcPts val="0"/>
              </a:spcAft>
              <a:buSzPts val="1000"/>
              <a:buNone/>
              <a:defRPr b="1" sz="1200"/>
            </a:lvl5pPr>
            <a:lvl6pPr indent="-228600" lvl="5" marL="2743200" algn="l">
              <a:lnSpc>
                <a:spcPct val="90000"/>
              </a:lnSpc>
              <a:spcBef>
                <a:spcPts val="6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618" name="Google Shape;618;p59"/>
          <p:cNvSpPr txBox="1"/>
          <p:nvPr>
            <p:ph idx="2" type="body"/>
          </p:nvPr>
        </p:nvSpPr>
        <p:spPr>
          <a:xfrm>
            <a:off x="194911" y="1806942"/>
            <a:ext cx="8677350" cy="2716650"/>
          </a:xfrm>
          <a:prstGeom prst="rect">
            <a:avLst/>
          </a:prstGeom>
          <a:noFill/>
          <a:ln>
            <a:noFill/>
          </a:ln>
        </p:spPr>
        <p:txBody>
          <a:bodyPr anchorCtr="0" anchor="t" bIns="34275" lIns="68575" spcFirstLastPara="1" rIns="68575" wrap="square" tIns="34275">
            <a:normAutofit/>
          </a:bodyPr>
          <a:lstStyle>
            <a:lvl1pPr indent="-311150" lvl="0" marL="457200" algn="l">
              <a:lnSpc>
                <a:spcPct val="100000"/>
              </a:lnSpc>
              <a:spcBef>
                <a:spcPts val="600"/>
              </a:spcBef>
              <a:spcAft>
                <a:spcPts val="0"/>
              </a:spcAft>
              <a:buSzPts val="1300"/>
              <a:buFont typeface="Noto Sans Symbols"/>
              <a:buChar char="▪"/>
              <a:defRPr sz="1500"/>
            </a:lvl1pPr>
            <a:lvl2pPr indent="-298450" lvl="1" marL="914400" algn="l">
              <a:lnSpc>
                <a:spcPct val="100000"/>
              </a:lnSpc>
              <a:spcBef>
                <a:spcPts val="600"/>
              </a:spcBef>
              <a:spcAft>
                <a:spcPts val="0"/>
              </a:spcAft>
              <a:buSzPts val="1100"/>
              <a:buFont typeface="Noto Sans Symbols"/>
              <a:buChar char="▪"/>
              <a:defRPr sz="1400"/>
            </a:lvl2pPr>
            <a:lvl3pPr indent="-292100" lvl="2" marL="1371600" algn="l">
              <a:lnSpc>
                <a:spcPct val="100000"/>
              </a:lnSpc>
              <a:spcBef>
                <a:spcPts val="600"/>
              </a:spcBef>
              <a:spcAft>
                <a:spcPts val="0"/>
              </a:spcAft>
              <a:buSzPts val="1000"/>
              <a:buFont typeface="Noto Sans Symbols"/>
              <a:buChar char="▪"/>
              <a:defRPr sz="1200"/>
            </a:lvl3pPr>
            <a:lvl4pPr indent="-285750" lvl="3" marL="1828800" algn="l">
              <a:lnSpc>
                <a:spcPct val="100000"/>
              </a:lnSpc>
              <a:spcBef>
                <a:spcPts val="600"/>
              </a:spcBef>
              <a:spcAft>
                <a:spcPts val="0"/>
              </a:spcAft>
              <a:buSzPts val="900"/>
              <a:buFont typeface="Noto Sans Symbols"/>
              <a:buChar char="▪"/>
              <a:defRPr sz="1100"/>
            </a:lvl4pPr>
            <a:lvl5pPr indent="-285750" lvl="4" marL="2286000" algn="l">
              <a:lnSpc>
                <a:spcPct val="100000"/>
              </a:lnSpc>
              <a:spcBef>
                <a:spcPts val="600"/>
              </a:spcBef>
              <a:spcAft>
                <a:spcPts val="0"/>
              </a:spcAft>
              <a:buSzPts val="900"/>
              <a:buFont typeface="Noto Sans Symbols"/>
              <a:buChar char="▪"/>
              <a:defRPr sz="1100"/>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19" name="Google Shape;619;p59"/>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0" name="Google Shape;620;p59"/>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1" name="Google Shape;621;p59"/>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622" name="Google Shape;622;p59"/>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23" name="Shape 623"/>
        <p:cNvGrpSpPr/>
        <p:nvPr/>
      </p:nvGrpSpPr>
      <p:grpSpPr>
        <a:xfrm>
          <a:off x="0" y="0"/>
          <a:ext cx="0" cy="0"/>
          <a:chOff x="0" y="0"/>
          <a:chExt cx="0" cy="0"/>
        </a:xfrm>
      </p:grpSpPr>
      <p:sp>
        <p:nvSpPr>
          <p:cNvPr id="624" name="Google Shape;624;p60"/>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5" name="Google Shape;625;p60"/>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Only">
  <p:cSld name="2_Title Only">
    <p:spTree>
      <p:nvGrpSpPr>
        <p:cNvPr id="626" name="Shape 626"/>
        <p:cNvGrpSpPr/>
        <p:nvPr/>
      </p:nvGrpSpPr>
      <p:grpSpPr>
        <a:xfrm>
          <a:off x="0" y="0"/>
          <a:ext cx="0" cy="0"/>
          <a:chOff x="0" y="0"/>
          <a:chExt cx="0" cy="0"/>
        </a:xfrm>
      </p:grpSpPr>
      <p:sp>
        <p:nvSpPr>
          <p:cNvPr id="627" name="Google Shape;627;p61"/>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28" name="Google Shape;628;p61"/>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629" name="Google Shape;629;p61"/>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30" name="Google Shape;630;p61"/>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
        <p:nvSpPr>
          <p:cNvPr id="631" name="Google Shape;631;p61"/>
          <p:cNvSpPr txBox="1"/>
          <p:nvPr>
            <p:ph idx="1" type="body"/>
          </p:nvPr>
        </p:nvSpPr>
        <p:spPr>
          <a:xfrm>
            <a:off x="194912" y="1059872"/>
            <a:ext cx="4370175" cy="3446325"/>
          </a:xfrm>
          <a:prstGeom prst="rect">
            <a:avLst/>
          </a:prstGeom>
          <a:noFill/>
          <a:ln>
            <a:noFill/>
          </a:ln>
        </p:spPr>
        <p:txBody>
          <a:bodyPr anchorCtr="0" anchor="t" bIns="34275" lIns="68575" spcFirstLastPara="1" rIns="68575" wrap="square" tIns="34275">
            <a:normAutofit/>
          </a:bodyPr>
          <a:lstStyle>
            <a:lvl1pPr indent="-298450" lvl="0" marL="457200" algn="l">
              <a:lnSpc>
                <a:spcPct val="100000"/>
              </a:lnSpc>
              <a:spcBef>
                <a:spcPts val="600"/>
              </a:spcBef>
              <a:spcAft>
                <a:spcPts val="0"/>
              </a:spcAft>
              <a:buSzPts val="1100"/>
              <a:buChar char="▪"/>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32" name="Google Shape;632;p61"/>
          <p:cNvSpPr/>
          <p:nvPr>
            <p:ph idx="2" type="pic"/>
          </p:nvPr>
        </p:nvSpPr>
        <p:spPr>
          <a:xfrm>
            <a:off x="4906237" y="1073684"/>
            <a:ext cx="3966075" cy="311715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7"/>
          <p:cNvSpPr txBox="1"/>
          <p:nvPr>
            <p:ph type="title"/>
          </p:nvPr>
        </p:nvSpPr>
        <p:spPr>
          <a:xfrm>
            <a:off x="194912" y="325581"/>
            <a:ext cx="8677200" cy="67200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7"/>
          <p:cNvSpPr txBox="1"/>
          <p:nvPr>
            <p:ph idx="1" type="body"/>
          </p:nvPr>
        </p:nvSpPr>
        <p:spPr>
          <a:xfrm>
            <a:off x="194912" y="1059873"/>
            <a:ext cx="4190100" cy="3442800"/>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1" name="Google Shape;81;p7"/>
          <p:cNvSpPr txBox="1"/>
          <p:nvPr>
            <p:ph idx="2" type="body"/>
          </p:nvPr>
        </p:nvSpPr>
        <p:spPr>
          <a:xfrm>
            <a:off x="4628244" y="1059873"/>
            <a:ext cx="4244100" cy="3442800"/>
          </a:xfrm>
          <a:prstGeom prst="rect">
            <a:avLst/>
          </a:prstGeom>
          <a:noFill/>
          <a:ln>
            <a:noFill/>
          </a:ln>
        </p:spPr>
        <p:txBody>
          <a:bodyPr anchorCtr="0" anchor="t" bIns="34275" lIns="68575" spcFirstLastPara="1" rIns="68575" wrap="square" tIns="34275">
            <a:normAutofit/>
          </a:bodyPr>
          <a:lstStyle>
            <a:lvl1pPr indent="-323850" lvl="0" marL="457200" algn="l">
              <a:lnSpc>
                <a:spcPct val="100000"/>
              </a:lnSpc>
              <a:spcBef>
                <a:spcPts val="600"/>
              </a:spcBef>
              <a:spcAft>
                <a:spcPts val="0"/>
              </a:spcAft>
              <a:buSzPts val="1500"/>
              <a:buFont typeface="Noto Sans Symbols"/>
              <a:buChar char="▪"/>
              <a:defRPr/>
            </a:lvl1pPr>
            <a:lvl2pPr indent="-311150" lvl="1" marL="914400" algn="l">
              <a:lnSpc>
                <a:spcPct val="100000"/>
              </a:lnSpc>
              <a:spcBef>
                <a:spcPts val="600"/>
              </a:spcBef>
              <a:spcAft>
                <a:spcPts val="0"/>
              </a:spcAft>
              <a:buSzPts val="1300"/>
              <a:buFont typeface="Noto Sans Symbols"/>
              <a:buChar char="▪"/>
              <a:defRPr/>
            </a:lvl2pPr>
            <a:lvl3pPr indent="-298450" lvl="2" marL="1371600" algn="l">
              <a:lnSpc>
                <a:spcPct val="100000"/>
              </a:lnSpc>
              <a:spcBef>
                <a:spcPts val="600"/>
              </a:spcBef>
              <a:spcAft>
                <a:spcPts val="0"/>
              </a:spcAft>
              <a:buSzPts val="1100"/>
              <a:buFont typeface="Noto Sans Symbols"/>
              <a:buChar char="▪"/>
              <a:defRPr/>
            </a:lvl3pPr>
            <a:lvl4pPr indent="-292100" lvl="3" marL="1828800" algn="l">
              <a:lnSpc>
                <a:spcPct val="100000"/>
              </a:lnSpc>
              <a:spcBef>
                <a:spcPts val="600"/>
              </a:spcBef>
              <a:spcAft>
                <a:spcPts val="0"/>
              </a:spcAft>
              <a:buSzPts val="1000"/>
              <a:buFont typeface="Noto Sans Symbols"/>
              <a:buChar char="▪"/>
              <a:defRPr/>
            </a:lvl4pPr>
            <a:lvl5pPr indent="-292100" lvl="4" marL="2286000" algn="l">
              <a:lnSpc>
                <a:spcPct val="100000"/>
              </a:lnSpc>
              <a:spcBef>
                <a:spcPts val="600"/>
              </a:spcBef>
              <a:spcAft>
                <a:spcPts val="0"/>
              </a:spcAft>
              <a:buSzPts val="1000"/>
              <a:buFont typeface="Noto Sans Symbols"/>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2" name="Google Shape;82;p7"/>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7"/>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4" name="Google Shape;84;p7"/>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633" name="Shape 633"/>
        <p:cNvGrpSpPr/>
        <p:nvPr/>
      </p:nvGrpSpPr>
      <p:grpSpPr>
        <a:xfrm>
          <a:off x="0" y="0"/>
          <a:ext cx="0" cy="0"/>
          <a:chOff x="0" y="0"/>
          <a:chExt cx="0" cy="0"/>
        </a:xfrm>
      </p:grpSpPr>
      <p:sp>
        <p:nvSpPr>
          <p:cNvPr id="634" name="Google Shape;634;p62"/>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35" name="Google Shape;635;p62"/>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636" name="Google Shape;636;p62"/>
          <p:cNvSpPr/>
          <p:nvPr/>
        </p:nvSpPr>
        <p:spPr>
          <a:xfrm>
            <a:off x="252947" y="3512126"/>
            <a:ext cx="903825" cy="228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EXAMPLE.1</a:t>
            </a:r>
            <a:endParaRPr b="0" i="0" sz="1100" u="none" cap="none" strike="noStrike">
              <a:solidFill>
                <a:srgbClr val="000000"/>
              </a:solidFill>
              <a:latin typeface="Arial"/>
              <a:ea typeface="Arial"/>
              <a:cs typeface="Arial"/>
              <a:sym typeface="Arial"/>
            </a:endParaRPr>
          </a:p>
        </p:txBody>
      </p:sp>
      <p:sp>
        <p:nvSpPr>
          <p:cNvPr id="637" name="Google Shape;637;p62"/>
          <p:cNvSpPr/>
          <p:nvPr/>
        </p:nvSpPr>
        <p:spPr>
          <a:xfrm>
            <a:off x="3129335" y="3512126"/>
            <a:ext cx="903825" cy="228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EXAMPLE.2</a:t>
            </a:r>
            <a:endParaRPr b="0" i="0" sz="1100" u="none" cap="none" strike="noStrike">
              <a:solidFill>
                <a:srgbClr val="000000"/>
              </a:solidFill>
              <a:latin typeface="Arial"/>
              <a:ea typeface="Arial"/>
              <a:cs typeface="Arial"/>
              <a:sym typeface="Arial"/>
            </a:endParaRPr>
          </a:p>
        </p:txBody>
      </p:sp>
      <p:sp>
        <p:nvSpPr>
          <p:cNvPr id="638" name="Google Shape;638;p62"/>
          <p:cNvSpPr/>
          <p:nvPr/>
        </p:nvSpPr>
        <p:spPr>
          <a:xfrm>
            <a:off x="6000982" y="3512126"/>
            <a:ext cx="903825" cy="22860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l">
              <a:lnSpc>
                <a:spcPct val="100000"/>
              </a:lnSpc>
              <a:spcBef>
                <a:spcPts val="0"/>
              </a:spcBef>
              <a:spcAft>
                <a:spcPts val="0"/>
              </a:spcAft>
              <a:buClr>
                <a:srgbClr val="000000"/>
              </a:buClr>
              <a:buSzPts val="900"/>
              <a:buFont typeface="Arial"/>
              <a:buNone/>
            </a:pPr>
            <a:r>
              <a:rPr b="0" i="0" lang="en" sz="900" u="none" cap="none" strike="noStrike">
                <a:solidFill>
                  <a:schemeClr val="dk1"/>
                </a:solidFill>
                <a:latin typeface="Verdana"/>
                <a:ea typeface="Verdana"/>
                <a:cs typeface="Verdana"/>
                <a:sym typeface="Verdana"/>
              </a:rPr>
              <a:t>EXAMPLE.3</a:t>
            </a:r>
            <a:endParaRPr b="0" i="0" sz="1100" u="none" cap="none" strike="noStrike">
              <a:solidFill>
                <a:srgbClr val="000000"/>
              </a:solidFill>
              <a:latin typeface="Arial"/>
              <a:ea typeface="Arial"/>
              <a:cs typeface="Arial"/>
              <a:sym typeface="Arial"/>
            </a:endParaRPr>
          </a:p>
        </p:txBody>
      </p:sp>
      <p:sp>
        <p:nvSpPr>
          <p:cNvPr id="639" name="Google Shape;639;p62"/>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cxnSp>
        <p:nvCxnSpPr>
          <p:cNvPr id="640" name="Google Shape;640;p62"/>
          <p:cNvCxnSpPr/>
          <p:nvPr/>
        </p:nvCxnSpPr>
        <p:spPr>
          <a:xfrm>
            <a:off x="280288" y="878224"/>
            <a:ext cx="3577050" cy="0"/>
          </a:xfrm>
          <a:prstGeom prst="straightConnector1">
            <a:avLst/>
          </a:prstGeom>
          <a:noFill/>
          <a:ln cap="flat" cmpd="sng" w="57150">
            <a:solidFill>
              <a:srgbClr val="FFD54F"/>
            </a:solidFill>
            <a:prstDash val="solid"/>
            <a:miter lim="800000"/>
            <a:headEnd len="sm" w="sm" type="none"/>
            <a:tailEnd len="sm" w="sm" type="none"/>
          </a:ln>
        </p:spPr>
      </p:cxnSp>
      <p:sp>
        <p:nvSpPr>
          <p:cNvPr id="641" name="Google Shape;641;p62"/>
          <p:cNvSpPr/>
          <p:nvPr>
            <p:ph idx="2" type="pic"/>
          </p:nvPr>
        </p:nvSpPr>
        <p:spPr>
          <a:xfrm>
            <a:off x="251927" y="1073467"/>
            <a:ext cx="2657475" cy="2283525"/>
          </a:xfrm>
          <a:prstGeom prst="rect">
            <a:avLst/>
          </a:prstGeom>
          <a:noFill/>
          <a:ln>
            <a:noFill/>
          </a:ln>
        </p:spPr>
      </p:sp>
      <p:sp>
        <p:nvSpPr>
          <p:cNvPr id="642" name="Google Shape;642;p62"/>
          <p:cNvSpPr/>
          <p:nvPr>
            <p:ph idx="3" type="pic"/>
          </p:nvPr>
        </p:nvSpPr>
        <p:spPr>
          <a:xfrm>
            <a:off x="3129335" y="1073467"/>
            <a:ext cx="2657475" cy="2283525"/>
          </a:xfrm>
          <a:prstGeom prst="rect">
            <a:avLst/>
          </a:prstGeom>
          <a:noFill/>
          <a:ln>
            <a:noFill/>
          </a:ln>
        </p:spPr>
      </p:sp>
      <p:sp>
        <p:nvSpPr>
          <p:cNvPr id="643" name="Google Shape;643;p62"/>
          <p:cNvSpPr/>
          <p:nvPr>
            <p:ph idx="4" type="pic"/>
          </p:nvPr>
        </p:nvSpPr>
        <p:spPr>
          <a:xfrm>
            <a:off x="6009694" y="1073467"/>
            <a:ext cx="2657475" cy="2283525"/>
          </a:xfrm>
          <a:prstGeom prst="rect">
            <a:avLst/>
          </a:prstGeom>
          <a:noFill/>
          <a:ln>
            <a:noFill/>
          </a:ln>
        </p:spPr>
      </p:sp>
      <p:sp>
        <p:nvSpPr>
          <p:cNvPr id="644" name="Google Shape;644;p62"/>
          <p:cNvSpPr txBox="1"/>
          <p:nvPr>
            <p:ph idx="1" type="body"/>
          </p:nvPr>
        </p:nvSpPr>
        <p:spPr>
          <a:xfrm>
            <a:off x="251926" y="3878937"/>
            <a:ext cx="2657475" cy="468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600"/>
              </a:spcBef>
              <a:spcAft>
                <a:spcPts val="0"/>
              </a:spcAft>
              <a:buSzPts val="800"/>
              <a:buNone/>
              <a:defRPr b="0" i="0" sz="900">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5" name="Google Shape;645;p62"/>
          <p:cNvSpPr txBox="1"/>
          <p:nvPr>
            <p:ph idx="5" type="body"/>
          </p:nvPr>
        </p:nvSpPr>
        <p:spPr>
          <a:xfrm>
            <a:off x="3129335" y="3878937"/>
            <a:ext cx="2657475" cy="468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600"/>
              </a:spcBef>
              <a:spcAft>
                <a:spcPts val="0"/>
              </a:spcAft>
              <a:buSzPts val="800"/>
              <a:buNone/>
              <a:defRPr b="0" i="0" sz="900">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46" name="Google Shape;646;p62"/>
          <p:cNvSpPr txBox="1"/>
          <p:nvPr>
            <p:ph idx="6" type="body"/>
          </p:nvPr>
        </p:nvSpPr>
        <p:spPr>
          <a:xfrm>
            <a:off x="6024077" y="3878937"/>
            <a:ext cx="2657475" cy="468000"/>
          </a:xfrm>
          <a:prstGeom prst="rect">
            <a:avLst/>
          </a:prstGeom>
          <a:noFill/>
          <a:ln>
            <a:noFill/>
          </a:ln>
        </p:spPr>
        <p:txBody>
          <a:bodyPr anchorCtr="0" anchor="t" bIns="34275" lIns="68575" spcFirstLastPara="1" rIns="68575" wrap="square" tIns="34275">
            <a:normAutofit/>
          </a:bodyPr>
          <a:lstStyle>
            <a:lvl1pPr indent="-228600" lvl="0" marL="457200" algn="l">
              <a:lnSpc>
                <a:spcPct val="100000"/>
              </a:lnSpc>
              <a:spcBef>
                <a:spcPts val="600"/>
              </a:spcBef>
              <a:spcAft>
                <a:spcPts val="0"/>
              </a:spcAft>
              <a:buSzPts val="800"/>
              <a:buNone/>
              <a:defRPr b="0" i="0" sz="900">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Slide_ALT" showMasterSp="0">
  <p:cSld name="Closing Slide_ALT">
    <p:bg>
      <p:bgPr>
        <a:solidFill>
          <a:schemeClr val="dk1"/>
        </a:solidFill>
      </p:bgPr>
    </p:bg>
    <p:spTree>
      <p:nvGrpSpPr>
        <p:cNvPr id="647" name="Shape 647"/>
        <p:cNvGrpSpPr/>
        <p:nvPr/>
      </p:nvGrpSpPr>
      <p:grpSpPr>
        <a:xfrm>
          <a:off x="0" y="0"/>
          <a:ext cx="0" cy="0"/>
          <a:chOff x="0" y="0"/>
          <a:chExt cx="0" cy="0"/>
        </a:xfrm>
      </p:grpSpPr>
      <p:sp>
        <p:nvSpPr>
          <p:cNvPr id="648" name="Google Shape;648;p63"/>
          <p:cNvSpPr txBox="1"/>
          <p:nvPr>
            <p:ph type="title"/>
          </p:nvPr>
        </p:nvSpPr>
        <p:spPr>
          <a:xfrm>
            <a:off x="550069" y="3512127"/>
            <a:ext cx="8043975" cy="1169775"/>
          </a:xfrm>
          <a:prstGeom prst="rect">
            <a:avLst/>
          </a:prstGeom>
          <a:noFill/>
          <a:ln>
            <a:noFill/>
          </a:ln>
        </p:spPr>
        <p:txBody>
          <a:bodyPr anchorCtr="1" anchor="ctr" bIns="34275" lIns="68575" spcFirstLastPara="1" rIns="68575" wrap="square" tIns="34275">
            <a:noAutofit/>
          </a:bodyPr>
          <a:lstStyle>
            <a:lvl1pPr lvl="0" algn="ctr">
              <a:lnSpc>
                <a:spcPct val="75000"/>
              </a:lnSpc>
              <a:spcBef>
                <a:spcPts val="0"/>
              </a:spcBef>
              <a:spcAft>
                <a:spcPts val="0"/>
              </a:spcAft>
              <a:buClr>
                <a:schemeClr val="lt1"/>
              </a:buClr>
              <a:buSzPts val="1400"/>
              <a:buFont typeface="Verdana"/>
              <a:buNone/>
              <a:defRPr b="0" i="0" sz="1400" cap="none">
                <a:solidFill>
                  <a:schemeClr val="lt1"/>
                </a:solidFill>
                <a:latin typeface="Verdana"/>
                <a:ea typeface="Verdana"/>
                <a:cs typeface="Verdana"/>
                <a:sym typeface="Verdana"/>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49" name="Google Shape;649;p63"/>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50" name="Google Shape;650;p63"/>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651" name="Google Shape;651;p63"/>
          <p:cNvGrpSpPr/>
          <p:nvPr/>
        </p:nvGrpSpPr>
        <p:grpSpPr>
          <a:xfrm>
            <a:off x="-5" y="-1"/>
            <a:ext cx="9143909" cy="297792"/>
            <a:chOff x="421830" y="1342659"/>
            <a:chExt cx="10018800" cy="290479"/>
          </a:xfrm>
        </p:grpSpPr>
        <p:sp>
          <p:nvSpPr>
            <p:cNvPr id="652" name="Google Shape;652;p63"/>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53" name="Google Shape;653;p63"/>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54" name="Google Shape;654;p63"/>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55" name="Google Shape;655;p63"/>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56" name="Google Shape;656;p63"/>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descr="Text, logo&#10;&#10;Description automatically generated" id="657" name="Google Shape;657;p63"/>
          <p:cNvPicPr preferRelativeResize="0"/>
          <p:nvPr/>
        </p:nvPicPr>
        <p:blipFill rotWithShape="1">
          <a:blip r:embed="rId2">
            <a:alphaModFix/>
          </a:blip>
          <a:srcRect b="0" l="0" r="0" t="0"/>
          <a:stretch/>
        </p:blipFill>
        <p:spPr>
          <a:xfrm>
            <a:off x="791092" y="1788950"/>
            <a:ext cx="7561815" cy="1565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_Y+W" showMasterSp="0">
  <p:cSld name="1_Closing Slide_Y+W">
    <p:spTree>
      <p:nvGrpSpPr>
        <p:cNvPr id="658" name="Shape 658"/>
        <p:cNvGrpSpPr/>
        <p:nvPr/>
      </p:nvGrpSpPr>
      <p:grpSpPr>
        <a:xfrm>
          <a:off x="0" y="0"/>
          <a:ext cx="0" cy="0"/>
          <a:chOff x="0" y="0"/>
          <a:chExt cx="0" cy="0"/>
        </a:xfrm>
      </p:grpSpPr>
      <p:sp>
        <p:nvSpPr>
          <p:cNvPr id="659" name="Google Shape;659;p64"/>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60" name="Google Shape;660;p64"/>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661" name="Google Shape;661;p64"/>
          <p:cNvGrpSpPr/>
          <p:nvPr/>
        </p:nvGrpSpPr>
        <p:grpSpPr>
          <a:xfrm>
            <a:off x="-5" y="-1"/>
            <a:ext cx="9143909" cy="297792"/>
            <a:chOff x="421830" y="1342659"/>
            <a:chExt cx="10018800" cy="290479"/>
          </a:xfrm>
        </p:grpSpPr>
        <p:sp>
          <p:nvSpPr>
            <p:cNvPr id="662" name="Google Shape;662;p64"/>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63" name="Google Shape;663;p64"/>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64" name="Google Shape;664;p64"/>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65" name="Google Shape;665;p64"/>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66" name="Google Shape;666;p64"/>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pic>
        <p:nvPicPr>
          <p:cNvPr id="667" name="Google Shape;667;p64" title="University of Waterloo"/>
          <p:cNvPicPr preferRelativeResize="0"/>
          <p:nvPr/>
        </p:nvPicPr>
        <p:blipFill rotWithShape="1">
          <a:blip r:embed="rId2">
            <a:alphaModFix/>
          </a:blip>
          <a:srcRect b="0" l="0" r="0" t="0"/>
          <a:stretch/>
        </p:blipFill>
        <p:spPr>
          <a:xfrm>
            <a:off x="2412548" y="1170677"/>
            <a:ext cx="4318902" cy="2802146"/>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losing Slide_Y+W_ALT" showMasterSp="0">
  <p:cSld name="1_Closing Slide_Y+W_ALT">
    <p:bg>
      <p:bgPr>
        <a:solidFill>
          <a:schemeClr val="dk1"/>
        </a:solidFill>
      </p:bgPr>
    </p:bg>
    <p:spTree>
      <p:nvGrpSpPr>
        <p:cNvPr id="668" name="Shape 668"/>
        <p:cNvGrpSpPr/>
        <p:nvPr/>
      </p:nvGrpSpPr>
      <p:grpSpPr>
        <a:xfrm>
          <a:off x="0" y="0"/>
          <a:ext cx="0" cy="0"/>
          <a:chOff x="0" y="0"/>
          <a:chExt cx="0" cy="0"/>
        </a:xfrm>
      </p:grpSpPr>
      <p:sp>
        <p:nvSpPr>
          <p:cNvPr id="669" name="Google Shape;669;p65"/>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algn="l">
              <a:lnSpc>
                <a:spcPct val="100000"/>
              </a:lnSpc>
              <a:spcBef>
                <a:spcPts val="0"/>
              </a:spcBef>
              <a:spcAft>
                <a:spcPts val="0"/>
              </a:spcAft>
              <a:buSzPts val="1100"/>
              <a:buNone/>
              <a:defRPr>
                <a:solidFill>
                  <a:schemeClr val="lt1"/>
                </a:solidFill>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p:txBody>
      </p:sp>
      <p:sp>
        <p:nvSpPr>
          <p:cNvPr id="670" name="Google Shape;670;p65"/>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lt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671" name="Google Shape;671;p65"/>
          <p:cNvGrpSpPr/>
          <p:nvPr/>
        </p:nvGrpSpPr>
        <p:grpSpPr>
          <a:xfrm>
            <a:off x="-5" y="-1"/>
            <a:ext cx="9143909" cy="297792"/>
            <a:chOff x="421830" y="1342659"/>
            <a:chExt cx="10018800" cy="290479"/>
          </a:xfrm>
        </p:grpSpPr>
        <p:sp>
          <p:nvSpPr>
            <p:cNvPr id="672" name="Google Shape;672;p65"/>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73" name="Google Shape;673;p65"/>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74" name="Google Shape;674;p65"/>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75" name="Google Shape;675;p65"/>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676" name="Google Shape;676;p65"/>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sp>
        <p:nvSpPr>
          <p:cNvPr id="677" name="Google Shape;677;p65"/>
          <p:cNvSpPr txBox="1"/>
          <p:nvPr/>
        </p:nvSpPr>
        <p:spPr>
          <a:xfrm>
            <a:off x="3638550" y="5435600"/>
            <a:ext cx="138600" cy="276975"/>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Georgia"/>
              <a:ea typeface="Georgia"/>
              <a:cs typeface="Georgia"/>
              <a:sym typeface="Georgia"/>
            </a:endParaRPr>
          </a:p>
        </p:txBody>
      </p:sp>
      <p:pic>
        <p:nvPicPr>
          <p:cNvPr id="678" name="Google Shape;678;p65" title="University of Waterloo"/>
          <p:cNvPicPr preferRelativeResize="0"/>
          <p:nvPr/>
        </p:nvPicPr>
        <p:blipFill rotWithShape="1">
          <a:blip r:embed="rId2">
            <a:alphaModFix/>
          </a:blip>
          <a:srcRect b="13980" l="13987" r="13980" t="13987"/>
          <a:stretch/>
        </p:blipFill>
        <p:spPr>
          <a:xfrm>
            <a:off x="3011982" y="1558482"/>
            <a:ext cx="3120034" cy="202653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1">
  <p:cSld name="SECTION_HEADER_1">
    <p:spTree>
      <p:nvGrpSpPr>
        <p:cNvPr id="679" name="Shape 679"/>
        <p:cNvGrpSpPr/>
        <p:nvPr/>
      </p:nvGrpSpPr>
      <p:grpSpPr>
        <a:xfrm>
          <a:off x="0" y="0"/>
          <a:ext cx="0" cy="0"/>
          <a:chOff x="0" y="0"/>
          <a:chExt cx="0" cy="0"/>
        </a:xfrm>
      </p:grpSpPr>
      <p:sp>
        <p:nvSpPr>
          <p:cNvPr id="680" name="Google Shape;680;p66"/>
          <p:cNvSpPr txBox="1"/>
          <p:nvPr>
            <p:ph type="title"/>
          </p:nvPr>
        </p:nvSpPr>
        <p:spPr>
          <a:xfrm>
            <a:off x="311700" y="2150850"/>
            <a:ext cx="8520525" cy="841725"/>
          </a:xfrm>
          <a:prstGeom prst="rect">
            <a:avLst/>
          </a:prstGeom>
          <a:noFill/>
          <a:ln>
            <a:noFill/>
          </a:ln>
        </p:spPr>
        <p:txBody>
          <a:bodyPr anchorCtr="0" anchor="ctr" bIns="34275" lIns="68575" spcFirstLastPara="1" rIns="68575" wrap="square" tIns="34275">
            <a:normAutofit/>
          </a:bodyPr>
          <a:lstStyle>
            <a:lvl1pPr lvl="0" algn="ctr">
              <a:lnSpc>
                <a:spcPct val="8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1" name="Google Shape;681;p66"/>
          <p:cNvSpPr txBox="1"/>
          <p:nvPr>
            <p:ph idx="12" type="sldNum"/>
          </p:nvPr>
        </p:nvSpPr>
        <p:spPr>
          <a:xfrm>
            <a:off x="8472458" y="4663217"/>
            <a:ext cx="548775" cy="3935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2">
  <p:cSld name="SECTION_HEADER_2">
    <p:spTree>
      <p:nvGrpSpPr>
        <p:cNvPr id="682" name="Shape 682"/>
        <p:cNvGrpSpPr/>
        <p:nvPr/>
      </p:nvGrpSpPr>
      <p:grpSpPr>
        <a:xfrm>
          <a:off x="0" y="0"/>
          <a:ext cx="0" cy="0"/>
          <a:chOff x="0" y="0"/>
          <a:chExt cx="0" cy="0"/>
        </a:xfrm>
      </p:grpSpPr>
      <p:sp>
        <p:nvSpPr>
          <p:cNvPr id="683" name="Google Shape;683;p67"/>
          <p:cNvSpPr txBox="1"/>
          <p:nvPr>
            <p:ph type="title"/>
          </p:nvPr>
        </p:nvSpPr>
        <p:spPr>
          <a:xfrm>
            <a:off x="311700" y="2150850"/>
            <a:ext cx="8520525" cy="841725"/>
          </a:xfrm>
          <a:prstGeom prst="rect">
            <a:avLst/>
          </a:prstGeom>
          <a:noFill/>
          <a:ln>
            <a:noFill/>
          </a:ln>
        </p:spPr>
        <p:txBody>
          <a:bodyPr anchorCtr="0" anchor="ctr" bIns="34275" lIns="68575" spcFirstLastPara="1" rIns="68575" wrap="square" tIns="34275">
            <a:normAutofit/>
          </a:bodyPr>
          <a:lstStyle>
            <a:lvl1pPr lvl="0" algn="ctr">
              <a:lnSpc>
                <a:spcPct val="8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4" name="Google Shape;684;p67"/>
          <p:cNvSpPr txBox="1"/>
          <p:nvPr>
            <p:ph idx="12" type="sldNum"/>
          </p:nvPr>
        </p:nvSpPr>
        <p:spPr>
          <a:xfrm>
            <a:off x="8472458" y="4663217"/>
            <a:ext cx="548775" cy="3935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3">
  <p:cSld name="SECTION_HEADER_3">
    <p:spTree>
      <p:nvGrpSpPr>
        <p:cNvPr id="685" name="Shape 685"/>
        <p:cNvGrpSpPr/>
        <p:nvPr/>
      </p:nvGrpSpPr>
      <p:grpSpPr>
        <a:xfrm>
          <a:off x="0" y="0"/>
          <a:ext cx="0" cy="0"/>
          <a:chOff x="0" y="0"/>
          <a:chExt cx="0" cy="0"/>
        </a:xfrm>
      </p:grpSpPr>
      <p:sp>
        <p:nvSpPr>
          <p:cNvPr id="686" name="Google Shape;686;p68"/>
          <p:cNvSpPr txBox="1"/>
          <p:nvPr>
            <p:ph type="title"/>
          </p:nvPr>
        </p:nvSpPr>
        <p:spPr>
          <a:xfrm>
            <a:off x="311700" y="2150850"/>
            <a:ext cx="8520525" cy="841725"/>
          </a:xfrm>
          <a:prstGeom prst="rect">
            <a:avLst/>
          </a:prstGeom>
          <a:noFill/>
          <a:ln>
            <a:noFill/>
          </a:ln>
        </p:spPr>
        <p:txBody>
          <a:bodyPr anchorCtr="0" anchor="ctr" bIns="34275" lIns="68575" spcFirstLastPara="1" rIns="68575" wrap="square" tIns="34275">
            <a:normAutofit/>
          </a:bodyPr>
          <a:lstStyle>
            <a:lvl1pPr lvl="0" algn="ctr">
              <a:lnSpc>
                <a:spcPct val="8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87" name="Google Shape;687;p68"/>
          <p:cNvSpPr txBox="1"/>
          <p:nvPr>
            <p:ph idx="12" type="sldNum"/>
          </p:nvPr>
        </p:nvSpPr>
        <p:spPr>
          <a:xfrm>
            <a:off x="8472458" y="4663217"/>
            <a:ext cx="548775" cy="3935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HEADER_4">
  <p:cSld name="SECTION_HEADER_4">
    <p:spTree>
      <p:nvGrpSpPr>
        <p:cNvPr id="688" name="Shape 688"/>
        <p:cNvGrpSpPr/>
        <p:nvPr/>
      </p:nvGrpSpPr>
      <p:grpSpPr>
        <a:xfrm>
          <a:off x="0" y="0"/>
          <a:ext cx="0" cy="0"/>
          <a:chOff x="0" y="0"/>
          <a:chExt cx="0" cy="0"/>
        </a:xfrm>
      </p:grpSpPr>
      <p:sp>
        <p:nvSpPr>
          <p:cNvPr id="689" name="Google Shape;689;p69"/>
          <p:cNvSpPr txBox="1"/>
          <p:nvPr>
            <p:ph type="title"/>
          </p:nvPr>
        </p:nvSpPr>
        <p:spPr>
          <a:xfrm>
            <a:off x="311700" y="2150850"/>
            <a:ext cx="8520525" cy="841725"/>
          </a:xfrm>
          <a:prstGeom prst="rect">
            <a:avLst/>
          </a:prstGeom>
          <a:noFill/>
          <a:ln>
            <a:noFill/>
          </a:ln>
        </p:spPr>
        <p:txBody>
          <a:bodyPr anchorCtr="0" anchor="ctr" bIns="34275" lIns="68575" spcFirstLastPara="1" rIns="68575" wrap="square" tIns="34275">
            <a:normAutofit/>
          </a:bodyPr>
          <a:lstStyle>
            <a:lvl1pPr lvl="0" algn="ctr">
              <a:lnSpc>
                <a:spcPct val="85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90" name="Google Shape;690;p69"/>
          <p:cNvSpPr txBox="1"/>
          <p:nvPr>
            <p:ph idx="12" type="sldNum"/>
          </p:nvPr>
        </p:nvSpPr>
        <p:spPr>
          <a:xfrm>
            <a:off x="8472458" y="4663217"/>
            <a:ext cx="548775" cy="393525"/>
          </a:xfrm>
          <a:prstGeom prst="rect">
            <a:avLst/>
          </a:prstGeom>
          <a:noFill/>
          <a:ln>
            <a:noFill/>
          </a:ln>
        </p:spPr>
        <p:txBody>
          <a:bodyPr anchorCtr="0" anchor="ctr" bIns="34275" lIns="68575" spcFirstLastPara="1" rIns="68575" wrap="square" tIns="34275">
            <a:noAutofit/>
          </a:bodyPr>
          <a:lstStyle>
            <a:lvl1pPr indent="0" lvl="0"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5" name="Shape 85"/>
        <p:cNvGrpSpPr/>
        <p:nvPr/>
      </p:nvGrpSpPr>
      <p:grpSpPr>
        <a:xfrm>
          <a:off x="0" y="0"/>
          <a:ext cx="0" cy="0"/>
          <a:chOff x="0" y="0"/>
          <a:chExt cx="0" cy="0"/>
        </a:xfrm>
      </p:grpSpPr>
      <p:sp>
        <p:nvSpPr>
          <p:cNvPr id="86" name="Google Shape;86;p8"/>
          <p:cNvSpPr txBox="1"/>
          <p:nvPr>
            <p:ph type="title"/>
          </p:nvPr>
        </p:nvSpPr>
        <p:spPr>
          <a:xfrm>
            <a:off x="194912" y="325581"/>
            <a:ext cx="8677200" cy="672000"/>
          </a:xfrm>
          <a:prstGeom prst="rect">
            <a:avLst/>
          </a:prstGeom>
          <a:noFill/>
          <a:ln>
            <a:noFill/>
          </a:ln>
        </p:spPr>
        <p:txBody>
          <a:bodyPr anchorCtr="0" anchor="ctr" bIns="34275" lIns="68575" spcFirstLastPara="1" rIns="68575" wrap="square" tIns="34275">
            <a:normAutofit/>
          </a:bodyPr>
          <a:lstStyle>
            <a:lvl1pPr lvl="0" algn="l">
              <a:lnSpc>
                <a:spcPct val="85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8"/>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8"/>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9" name="Google Shape;89;p8"/>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xt or Quote" showMasterSp="0">
  <p:cSld name="Context or Quote">
    <p:bg>
      <p:bgPr>
        <a:solidFill>
          <a:schemeClr val="lt2"/>
        </a:solidFill>
      </p:bgPr>
    </p:bg>
    <p:spTree>
      <p:nvGrpSpPr>
        <p:cNvPr id="90" name="Shape 90"/>
        <p:cNvGrpSpPr/>
        <p:nvPr/>
      </p:nvGrpSpPr>
      <p:grpSpPr>
        <a:xfrm>
          <a:off x="0" y="0"/>
          <a:ext cx="0" cy="0"/>
          <a:chOff x="0" y="0"/>
          <a:chExt cx="0" cy="0"/>
        </a:xfrm>
      </p:grpSpPr>
      <p:sp>
        <p:nvSpPr>
          <p:cNvPr id="91" name="Google Shape;91;p9"/>
          <p:cNvSpPr txBox="1"/>
          <p:nvPr>
            <p:ph type="title"/>
          </p:nvPr>
        </p:nvSpPr>
        <p:spPr>
          <a:xfrm>
            <a:off x="2947553" y="928256"/>
            <a:ext cx="3249000" cy="68280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2100"/>
              <a:buFont typeface="Barlow Condensed"/>
              <a:buNone/>
              <a:defRPr sz="21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9"/>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9"/>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9"/>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cxnSp>
        <p:nvCxnSpPr>
          <p:cNvPr id="95" name="Google Shape;95;p9"/>
          <p:cNvCxnSpPr/>
          <p:nvPr/>
        </p:nvCxnSpPr>
        <p:spPr>
          <a:xfrm>
            <a:off x="2947555" y="1683328"/>
            <a:ext cx="3249000" cy="0"/>
          </a:xfrm>
          <a:prstGeom prst="straightConnector1">
            <a:avLst/>
          </a:prstGeom>
          <a:noFill/>
          <a:ln cap="rnd" cmpd="sng" w="15875">
            <a:solidFill>
              <a:schemeClr val="dk1"/>
            </a:solidFill>
            <a:prstDash val="solid"/>
            <a:miter lim="800000"/>
            <a:headEnd len="sm" w="sm" type="none"/>
            <a:tailEnd len="sm" w="sm" type="none"/>
          </a:ln>
        </p:spPr>
      </p:cxnSp>
      <p:cxnSp>
        <p:nvCxnSpPr>
          <p:cNvPr id="96" name="Google Shape;96;p9"/>
          <p:cNvCxnSpPr/>
          <p:nvPr/>
        </p:nvCxnSpPr>
        <p:spPr>
          <a:xfrm>
            <a:off x="2947555" y="3501737"/>
            <a:ext cx="3249000" cy="0"/>
          </a:xfrm>
          <a:prstGeom prst="straightConnector1">
            <a:avLst/>
          </a:prstGeom>
          <a:noFill/>
          <a:ln cap="rnd" cmpd="sng" w="15875">
            <a:solidFill>
              <a:schemeClr val="dk1"/>
            </a:solidFill>
            <a:prstDash val="solid"/>
            <a:miter lim="800000"/>
            <a:headEnd len="sm" w="sm" type="none"/>
            <a:tailEnd len="sm" w="sm" type="none"/>
          </a:ln>
        </p:spPr>
      </p:cxnSp>
      <p:sp>
        <p:nvSpPr>
          <p:cNvPr id="97" name="Google Shape;97;p9"/>
          <p:cNvSpPr txBox="1"/>
          <p:nvPr>
            <p:ph idx="1" type="body"/>
          </p:nvPr>
        </p:nvSpPr>
        <p:spPr>
          <a:xfrm>
            <a:off x="495300" y="1815270"/>
            <a:ext cx="8153400" cy="15858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1800"/>
              <a:buNone/>
              <a:defRPr sz="2100"/>
            </a:lvl1pPr>
            <a:lvl2pPr indent="-311150" lvl="1" marL="914400" algn="ctr">
              <a:lnSpc>
                <a:spcPct val="100000"/>
              </a:lnSpc>
              <a:spcBef>
                <a:spcPts val="600"/>
              </a:spcBef>
              <a:spcAft>
                <a:spcPts val="0"/>
              </a:spcAft>
              <a:buSzPts val="1300"/>
              <a:buChar char="▪"/>
              <a:defRPr/>
            </a:lvl2pPr>
            <a:lvl3pPr indent="-298450" lvl="2" marL="1371600" algn="ctr">
              <a:lnSpc>
                <a:spcPct val="100000"/>
              </a:lnSpc>
              <a:spcBef>
                <a:spcPts val="600"/>
              </a:spcBef>
              <a:spcAft>
                <a:spcPts val="0"/>
              </a:spcAft>
              <a:buSzPts val="1100"/>
              <a:buChar char="▪"/>
              <a:defRPr/>
            </a:lvl3pPr>
            <a:lvl4pPr indent="-292100" lvl="3" marL="1828800" algn="ctr">
              <a:lnSpc>
                <a:spcPct val="100000"/>
              </a:lnSpc>
              <a:spcBef>
                <a:spcPts val="600"/>
              </a:spcBef>
              <a:spcAft>
                <a:spcPts val="0"/>
              </a:spcAft>
              <a:buSzPts val="1000"/>
              <a:buChar char="▪"/>
              <a:defRPr/>
            </a:lvl4pPr>
            <a:lvl5pPr indent="-292100" lvl="4" marL="2286000" algn="ctr">
              <a:lnSpc>
                <a:spcPct val="100000"/>
              </a:lnSpc>
              <a:spcBef>
                <a:spcPts val="600"/>
              </a:spcBef>
              <a:spcAft>
                <a:spcPts val="0"/>
              </a:spcAft>
              <a:buSzPts val="10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9"/>
          <p:cNvSpPr txBox="1"/>
          <p:nvPr>
            <p:ph idx="2" type="body"/>
          </p:nvPr>
        </p:nvSpPr>
        <p:spPr>
          <a:xfrm>
            <a:off x="2947554" y="3588544"/>
            <a:ext cx="3249000" cy="207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800"/>
              <a:buNone/>
              <a:defRPr b="1" sz="900" cap="none">
                <a:solidFill>
                  <a:srgbClr val="595959"/>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grpSp>
        <p:nvGrpSpPr>
          <p:cNvPr id="99" name="Google Shape;99;p9"/>
          <p:cNvGrpSpPr/>
          <p:nvPr/>
        </p:nvGrpSpPr>
        <p:grpSpPr>
          <a:xfrm>
            <a:off x="5" y="33"/>
            <a:ext cx="9144159" cy="297799"/>
            <a:chOff x="421830" y="1342659"/>
            <a:chExt cx="10018800" cy="290479"/>
          </a:xfrm>
        </p:grpSpPr>
        <p:sp>
          <p:nvSpPr>
            <p:cNvPr id="100" name="Google Shape;100;p9"/>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01" name="Google Shape;101;p9"/>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02" name="Google Shape;102;p9"/>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03" name="Google Shape;103;p9"/>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04" name="Google Shape;104;p9"/>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xt or Quote with Photo" showMasterSp="0">
  <p:cSld name="Context or Quote with Photo">
    <p:bg>
      <p:bgPr>
        <a:solidFill>
          <a:schemeClr val="lt2"/>
        </a:solidFill>
      </p:bgPr>
    </p:bg>
    <p:spTree>
      <p:nvGrpSpPr>
        <p:cNvPr id="105" name="Shape 105"/>
        <p:cNvGrpSpPr/>
        <p:nvPr/>
      </p:nvGrpSpPr>
      <p:grpSpPr>
        <a:xfrm>
          <a:off x="0" y="0"/>
          <a:ext cx="0" cy="0"/>
          <a:chOff x="0" y="0"/>
          <a:chExt cx="0" cy="0"/>
        </a:xfrm>
      </p:grpSpPr>
      <p:sp>
        <p:nvSpPr>
          <p:cNvPr id="106" name="Google Shape;106;p10"/>
          <p:cNvSpPr/>
          <p:nvPr>
            <p:ph idx="2" type="pic"/>
          </p:nvPr>
        </p:nvSpPr>
        <p:spPr>
          <a:xfrm>
            <a:off x="4762714" y="634364"/>
            <a:ext cx="4080600" cy="4055400"/>
          </a:xfrm>
          <a:prstGeom prst="rect">
            <a:avLst/>
          </a:prstGeom>
          <a:noFill/>
          <a:ln>
            <a:noFill/>
          </a:ln>
        </p:spPr>
      </p:sp>
      <p:sp>
        <p:nvSpPr>
          <p:cNvPr id="107" name="Google Shape;107;p10"/>
          <p:cNvSpPr txBox="1"/>
          <p:nvPr>
            <p:ph type="title"/>
          </p:nvPr>
        </p:nvSpPr>
        <p:spPr>
          <a:xfrm>
            <a:off x="640772" y="928256"/>
            <a:ext cx="3249000" cy="682800"/>
          </a:xfrm>
          <a:prstGeom prst="rect">
            <a:avLst/>
          </a:prstGeom>
          <a:noFill/>
          <a:ln>
            <a:noFill/>
          </a:ln>
        </p:spPr>
        <p:txBody>
          <a:bodyPr anchorCtr="0" anchor="b" bIns="34275" lIns="68575" spcFirstLastPara="1" rIns="68575" wrap="square" tIns="34275">
            <a:normAutofit/>
          </a:bodyPr>
          <a:lstStyle>
            <a:lvl1pPr lvl="0" algn="ctr">
              <a:lnSpc>
                <a:spcPct val="85000"/>
              </a:lnSpc>
              <a:spcBef>
                <a:spcPts val="0"/>
              </a:spcBef>
              <a:spcAft>
                <a:spcPts val="0"/>
              </a:spcAft>
              <a:buClr>
                <a:schemeClr val="dk1"/>
              </a:buClr>
              <a:buSzPts val="2100"/>
              <a:buFont typeface="Barlow Condensed"/>
              <a:buNone/>
              <a:defRPr sz="2100" cap="none"/>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8" name="Google Shape;108;p10"/>
          <p:cNvSpPr txBox="1"/>
          <p:nvPr>
            <p:ph idx="10" type="dt"/>
          </p:nvPr>
        </p:nvSpPr>
        <p:spPr>
          <a:xfrm>
            <a:off x="8063253" y="4751482"/>
            <a:ext cx="885900" cy="187800"/>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9" name="Google Shape;109;p10"/>
          <p:cNvSpPr txBox="1"/>
          <p:nvPr>
            <p:ph idx="11" type="ftr"/>
          </p:nvPr>
        </p:nvSpPr>
        <p:spPr>
          <a:xfrm>
            <a:off x="194912" y="4751482"/>
            <a:ext cx="2915400" cy="187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0" name="Google Shape;110;p10"/>
          <p:cNvSpPr txBox="1"/>
          <p:nvPr>
            <p:ph idx="12" type="sldNum"/>
          </p:nvPr>
        </p:nvSpPr>
        <p:spPr>
          <a:xfrm>
            <a:off x="4190999" y="4751482"/>
            <a:ext cx="762000" cy="187800"/>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r>
              <a:rPr lang="en"/>
              <a:t>PAGE  </a:t>
            </a:r>
            <a:fld id="{00000000-1234-1234-1234-123412341234}" type="slidenum">
              <a:rPr lang="en"/>
              <a:t>‹#›</a:t>
            </a:fld>
            <a:endParaRPr/>
          </a:p>
        </p:txBody>
      </p:sp>
      <p:sp>
        <p:nvSpPr>
          <p:cNvPr id="111" name="Google Shape;111;p10"/>
          <p:cNvSpPr txBox="1"/>
          <p:nvPr>
            <p:ph idx="1" type="body"/>
          </p:nvPr>
        </p:nvSpPr>
        <p:spPr>
          <a:xfrm>
            <a:off x="408707" y="1806770"/>
            <a:ext cx="3713100" cy="15858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1400"/>
              <a:buNone/>
              <a:defRPr sz="1700"/>
            </a:lvl1pPr>
            <a:lvl2pPr indent="-311150" lvl="1" marL="914400" algn="ctr">
              <a:lnSpc>
                <a:spcPct val="100000"/>
              </a:lnSpc>
              <a:spcBef>
                <a:spcPts val="600"/>
              </a:spcBef>
              <a:spcAft>
                <a:spcPts val="0"/>
              </a:spcAft>
              <a:buSzPts val="1300"/>
              <a:buChar char="▪"/>
              <a:defRPr/>
            </a:lvl2pPr>
            <a:lvl3pPr indent="-298450" lvl="2" marL="1371600" algn="ctr">
              <a:lnSpc>
                <a:spcPct val="100000"/>
              </a:lnSpc>
              <a:spcBef>
                <a:spcPts val="600"/>
              </a:spcBef>
              <a:spcAft>
                <a:spcPts val="0"/>
              </a:spcAft>
              <a:buSzPts val="1100"/>
              <a:buChar char="▪"/>
              <a:defRPr/>
            </a:lvl3pPr>
            <a:lvl4pPr indent="-292100" lvl="3" marL="1828800" algn="ctr">
              <a:lnSpc>
                <a:spcPct val="100000"/>
              </a:lnSpc>
              <a:spcBef>
                <a:spcPts val="600"/>
              </a:spcBef>
              <a:spcAft>
                <a:spcPts val="0"/>
              </a:spcAft>
              <a:buSzPts val="1000"/>
              <a:buChar char="▪"/>
              <a:defRPr/>
            </a:lvl4pPr>
            <a:lvl5pPr indent="-292100" lvl="4" marL="2286000" algn="ctr">
              <a:lnSpc>
                <a:spcPct val="100000"/>
              </a:lnSpc>
              <a:spcBef>
                <a:spcPts val="600"/>
              </a:spcBef>
              <a:spcAft>
                <a:spcPts val="0"/>
              </a:spcAft>
              <a:buSzPts val="10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10"/>
          <p:cNvSpPr txBox="1"/>
          <p:nvPr>
            <p:ph idx="3" type="body"/>
          </p:nvPr>
        </p:nvSpPr>
        <p:spPr>
          <a:xfrm>
            <a:off x="640772" y="3588544"/>
            <a:ext cx="3249000" cy="207300"/>
          </a:xfrm>
          <a:prstGeom prst="rect">
            <a:avLst/>
          </a:prstGeom>
          <a:noFill/>
          <a:ln>
            <a:noFill/>
          </a:ln>
        </p:spPr>
        <p:txBody>
          <a:bodyPr anchorCtr="0" anchor="ctr" bIns="34275" lIns="68575" spcFirstLastPara="1" rIns="68575" wrap="square" tIns="34275">
            <a:normAutofit/>
          </a:bodyPr>
          <a:lstStyle>
            <a:lvl1pPr indent="-228600" lvl="0" marL="457200" algn="ctr">
              <a:lnSpc>
                <a:spcPct val="100000"/>
              </a:lnSpc>
              <a:spcBef>
                <a:spcPts val="600"/>
              </a:spcBef>
              <a:spcAft>
                <a:spcPts val="0"/>
              </a:spcAft>
              <a:buSzPts val="800"/>
              <a:buNone/>
              <a:defRPr b="1" sz="900" cap="none">
                <a:solidFill>
                  <a:srgbClr val="595959"/>
                </a:solidFill>
                <a:latin typeface="Verdana"/>
                <a:ea typeface="Verdana"/>
                <a:cs typeface="Verdana"/>
                <a:sym typeface="Verdana"/>
              </a:defRPr>
            </a:lvl1pPr>
            <a:lvl2pPr indent="-298450" lvl="1" marL="914400" algn="l">
              <a:lnSpc>
                <a:spcPct val="100000"/>
              </a:lnSpc>
              <a:spcBef>
                <a:spcPts val="600"/>
              </a:spcBef>
              <a:spcAft>
                <a:spcPts val="0"/>
              </a:spcAft>
              <a:buSzPts val="1100"/>
              <a:buChar char="▪"/>
              <a:defRPr/>
            </a:lvl2pPr>
            <a:lvl3pPr indent="-298450" lvl="2" marL="1371600" algn="l">
              <a:lnSpc>
                <a:spcPct val="100000"/>
              </a:lnSpc>
              <a:spcBef>
                <a:spcPts val="600"/>
              </a:spcBef>
              <a:spcAft>
                <a:spcPts val="0"/>
              </a:spcAft>
              <a:buSzPts val="1100"/>
              <a:buChar char="▪"/>
              <a:defRPr/>
            </a:lvl3pPr>
            <a:lvl4pPr indent="-298450" lvl="3" marL="1828800" algn="l">
              <a:lnSpc>
                <a:spcPct val="100000"/>
              </a:lnSpc>
              <a:spcBef>
                <a:spcPts val="600"/>
              </a:spcBef>
              <a:spcAft>
                <a:spcPts val="0"/>
              </a:spcAft>
              <a:buSzPts val="1100"/>
              <a:buChar char="▪"/>
              <a:defRPr/>
            </a:lvl4pPr>
            <a:lvl5pPr indent="-298450" lvl="4" marL="2286000" algn="l">
              <a:lnSpc>
                <a:spcPct val="100000"/>
              </a:lnSpc>
              <a:spcBef>
                <a:spcPts val="600"/>
              </a:spcBef>
              <a:spcAft>
                <a:spcPts val="0"/>
              </a:spcAft>
              <a:buSzPts val="1100"/>
              <a:buChar char="▪"/>
              <a:defRPr/>
            </a:lvl5pPr>
            <a:lvl6pPr indent="-317500" lvl="5" marL="2743200" algn="l">
              <a:lnSpc>
                <a:spcPct val="90000"/>
              </a:lnSpc>
              <a:spcBef>
                <a:spcPts val="6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113" name="Google Shape;113;p10"/>
          <p:cNvCxnSpPr/>
          <p:nvPr/>
        </p:nvCxnSpPr>
        <p:spPr>
          <a:xfrm>
            <a:off x="640772" y="1683328"/>
            <a:ext cx="3249000" cy="0"/>
          </a:xfrm>
          <a:prstGeom prst="straightConnector1">
            <a:avLst/>
          </a:prstGeom>
          <a:noFill/>
          <a:ln cap="rnd" cmpd="sng" w="15875">
            <a:solidFill>
              <a:schemeClr val="dk1"/>
            </a:solidFill>
            <a:prstDash val="solid"/>
            <a:miter lim="800000"/>
            <a:headEnd len="sm" w="sm" type="none"/>
            <a:tailEnd len="sm" w="sm" type="none"/>
          </a:ln>
        </p:spPr>
      </p:cxnSp>
      <p:cxnSp>
        <p:nvCxnSpPr>
          <p:cNvPr id="114" name="Google Shape;114;p10"/>
          <p:cNvCxnSpPr/>
          <p:nvPr/>
        </p:nvCxnSpPr>
        <p:spPr>
          <a:xfrm>
            <a:off x="640772" y="3501737"/>
            <a:ext cx="3249000" cy="0"/>
          </a:xfrm>
          <a:prstGeom prst="straightConnector1">
            <a:avLst/>
          </a:prstGeom>
          <a:noFill/>
          <a:ln cap="rnd" cmpd="sng" w="15875">
            <a:solidFill>
              <a:schemeClr val="dk1"/>
            </a:solidFill>
            <a:prstDash val="solid"/>
            <a:miter lim="800000"/>
            <a:headEnd len="sm" w="sm" type="none"/>
            <a:tailEnd len="sm" w="sm" type="none"/>
          </a:ln>
        </p:spPr>
      </p:cxnSp>
      <p:grpSp>
        <p:nvGrpSpPr>
          <p:cNvPr id="115" name="Google Shape;115;p10"/>
          <p:cNvGrpSpPr/>
          <p:nvPr/>
        </p:nvGrpSpPr>
        <p:grpSpPr>
          <a:xfrm>
            <a:off x="5" y="33"/>
            <a:ext cx="9144159" cy="297799"/>
            <a:chOff x="421830" y="1342659"/>
            <a:chExt cx="10018800" cy="290479"/>
          </a:xfrm>
        </p:grpSpPr>
        <p:sp>
          <p:nvSpPr>
            <p:cNvPr id="116" name="Google Shape;116;p10"/>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17" name="Google Shape;117;p10"/>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18" name="Google Shape;118;p10"/>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19" name="Google Shape;119;p10"/>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sp>
          <p:nvSpPr>
            <p:cNvPr id="120" name="Google Shape;120;p10"/>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Georgia"/>
                <a:ea typeface="Georgia"/>
                <a:cs typeface="Georgia"/>
                <a:sym typeface="Georgia"/>
              </a:endParaRPr>
            </a:p>
          </p:txBody>
        </p:sp>
      </p:gr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7.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61.xml"/><Relationship Id="rId20" Type="http://schemas.openxmlformats.org/officeDocument/2006/relationships/slideLayout" Target="../slideLayouts/slideLayout41.xml"/><Relationship Id="rId42" Type="http://schemas.openxmlformats.org/officeDocument/2006/relationships/slideLayout" Target="../slideLayouts/slideLayout63.xml"/><Relationship Id="rId41" Type="http://schemas.openxmlformats.org/officeDocument/2006/relationships/slideLayout" Target="../slideLayouts/slideLayout62.xml"/><Relationship Id="rId22" Type="http://schemas.openxmlformats.org/officeDocument/2006/relationships/slideLayout" Target="../slideLayouts/slideLayout43.xml"/><Relationship Id="rId44" Type="http://schemas.openxmlformats.org/officeDocument/2006/relationships/slideLayout" Target="../slideLayouts/slideLayout65.xml"/><Relationship Id="rId21" Type="http://schemas.openxmlformats.org/officeDocument/2006/relationships/slideLayout" Target="../slideLayouts/slideLayout42.xml"/><Relationship Id="rId43" Type="http://schemas.openxmlformats.org/officeDocument/2006/relationships/slideLayout" Target="../slideLayouts/slideLayout64.xml"/><Relationship Id="rId24" Type="http://schemas.openxmlformats.org/officeDocument/2006/relationships/slideLayout" Target="../slideLayouts/slideLayout45.xml"/><Relationship Id="rId46" Type="http://schemas.openxmlformats.org/officeDocument/2006/relationships/slideLayout" Target="../slideLayouts/slideLayout67.xml"/><Relationship Id="rId23" Type="http://schemas.openxmlformats.org/officeDocument/2006/relationships/slideLayout" Target="../slideLayouts/slideLayout44.xml"/><Relationship Id="rId45" Type="http://schemas.openxmlformats.org/officeDocument/2006/relationships/slideLayout" Target="../slideLayouts/slideLayout66.xml"/><Relationship Id="rId1" Type="http://schemas.openxmlformats.org/officeDocument/2006/relationships/image" Target="../media/image16.png"/><Relationship Id="rId2" Type="http://schemas.openxmlformats.org/officeDocument/2006/relationships/slideLayout" Target="../slideLayouts/slideLayout23.xml"/><Relationship Id="rId3" Type="http://schemas.openxmlformats.org/officeDocument/2006/relationships/slideLayout" Target="../slideLayouts/slideLayout24.xml"/><Relationship Id="rId4" Type="http://schemas.openxmlformats.org/officeDocument/2006/relationships/slideLayout" Target="../slideLayouts/slideLayout25.xml"/><Relationship Id="rId9" Type="http://schemas.openxmlformats.org/officeDocument/2006/relationships/slideLayout" Target="../slideLayouts/slideLayout30.xml"/><Relationship Id="rId26" Type="http://schemas.openxmlformats.org/officeDocument/2006/relationships/slideLayout" Target="../slideLayouts/slideLayout47.xml"/><Relationship Id="rId25" Type="http://schemas.openxmlformats.org/officeDocument/2006/relationships/slideLayout" Target="../slideLayouts/slideLayout46.xml"/><Relationship Id="rId47" Type="http://schemas.openxmlformats.org/officeDocument/2006/relationships/theme" Target="../theme/theme3.xml"/><Relationship Id="rId28" Type="http://schemas.openxmlformats.org/officeDocument/2006/relationships/slideLayout" Target="../slideLayouts/slideLayout49.xml"/><Relationship Id="rId27" Type="http://schemas.openxmlformats.org/officeDocument/2006/relationships/slideLayout" Target="../slideLayouts/slideLayout48.xml"/><Relationship Id="rId5" Type="http://schemas.openxmlformats.org/officeDocument/2006/relationships/slideLayout" Target="../slideLayouts/slideLayout26.xml"/><Relationship Id="rId6" Type="http://schemas.openxmlformats.org/officeDocument/2006/relationships/slideLayout" Target="../slideLayouts/slideLayout27.xml"/><Relationship Id="rId29" Type="http://schemas.openxmlformats.org/officeDocument/2006/relationships/slideLayout" Target="../slideLayouts/slideLayout50.xml"/><Relationship Id="rId7" Type="http://schemas.openxmlformats.org/officeDocument/2006/relationships/slideLayout" Target="../slideLayouts/slideLayout28.xml"/><Relationship Id="rId8" Type="http://schemas.openxmlformats.org/officeDocument/2006/relationships/slideLayout" Target="../slideLayouts/slideLayout29.xml"/><Relationship Id="rId31" Type="http://schemas.openxmlformats.org/officeDocument/2006/relationships/slideLayout" Target="../slideLayouts/slideLayout52.xml"/><Relationship Id="rId30" Type="http://schemas.openxmlformats.org/officeDocument/2006/relationships/slideLayout" Target="../slideLayouts/slideLayout51.xml"/><Relationship Id="rId11" Type="http://schemas.openxmlformats.org/officeDocument/2006/relationships/slideLayout" Target="../slideLayouts/slideLayout32.xml"/><Relationship Id="rId33" Type="http://schemas.openxmlformats.org/officeDocument/2006/relationships/slideLayout" Target="../slideLayouts/slideLayout54.xml"/><Relationship Id="rId10" Type="http://schemas.openxmlformats.org/officeDocument/2006/relationships/slideLayout" Target="../slideLayouts/slideLayout31.xml"/><Relationship Id="rId32" Type="http://schemas.openxmlformats.org/officeDocument/2006/relationships/slideLayout" Target="../slideLayouts/slideLayout53.xml"/><Relationship Id="rId13" Type="http://schemas.openxmlformats.org/officeDocument/2006/relationships/slideLayout" Target="../slideLayouts/slideLayout34.xml"/><Relationship Id="rId35" Type="http://schemas.openxmlformats.org/officeDocument/2006/relationships/slideLayout" Target="../slideLayouts/slideLayout56.xml"/><Relationship Id="rId12" Type="http://schemas.openxmlformats.org/officeDocument/2006/relationships/slideLayout" Target="../slideLayouts/slideLayout33.xml"/><Relationship Id="rId34" Type="http://schemas.openxmlformats.org/officeDocument/2006/relationships/slideLayout" Target="../slideLayouts/slideLayout55.xml"/><Relationship Id="rId15" Type="http://schemas.openxmlformats.org/officeDocument/2006/relationships/slideLayout" Target="../slideLayouts/slideLayout36.xml"/><Relationship Id="rId37" Type="http://schemas.openxmlformats.org/officeDocument/2006/relationships/slideLayout" Target="../slideLayouts/slideLayout58.xml"/><Relationship Id="rId14" Type="http://schemas.openxmlformats.org/officeDocument/2006/relationships/slideLayout" Target="../slideLayouts/slideLayout35.xml"/><Relationship Id="rId36" Type="http://schemas.openxmlformats.org/officeDocument/2006/relationships/slideLayout" Target="../slideLayouts/slideLayout57.xml"/><Relationship Id="rId17" Type="http://schemas.openxmlformats.org/officeDocument/2006/relationships/slideLayout" Target="../slideLayouts/slideLayout38.xml"/><Relationship Id="rId39" Type="http://schemas.openxmlformats.org/officeDocument/2006/relationships/slideLayout" Target="../slideLayouts/slideLayout60.xml"/><Relationship Id="rId16" Type="http://schemas.openxmlformats.org/officeDocument/2006/relationships/slideLayout" Target="../slideLayouts/slideLayout37.xml"/><Relationship Id="rId38" Type="http://schemas.openxmlformats.org/officeDocument/2006/relationships/slideLayout" Target="../slideLayouts/slideLayout59.xml"/><Relationship Id="rId19" Type="http://schemas.openxmlformats.org/officeDocument/2006/relationships/slideLayout" Target="../slideLayouts/slideLayout40.xml"/><Relationship Id="rId18"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7342909" y="4610807"/>
            <a:ext cx="1545349" cy="395567"/>
          </a:xfrm>
          <a:prstGeom prst="rect">
            <a:avLst/>
          </a:prstGeom>
          <a:noFill/>
          <a:ln>
            <a:noFill/>
          </a:ln>
        </p:spPr>
      </p:pic>
      <p:sp>
        <p:nvSpPr>
          <p:cNvPr id="7" name="Google Shape;7;p1"/>
          <p:cNvSpPr txBox="1"/>
          <p:nvPr>
            <p:ph type="title"/>
          </p:nvPr>
        </p:nvSpPr>
        <p:spPr>
          <a:xfrm>
            <a:off x="194912" y="325581"/>
            <a:ext cx="8677200" cy="672000"/>
          </a:xfrm>
          <a:prstGeom prst="rect">
            <a:avLst/>
          </a:prstGeom>
          <a:noFill/>
          <a:ln>
            <a:noFill/>
          </a:ln>
        </p:spPr>
        <p:txBody>
          <a:bodyPr anchorCtr="0" anchor="ctr" bIns="34275" lIns="68575" spcFirstLastPara="1" rIns="68575" wrap="square" tIns="34275">
            <a:normAutofit/>
          </a:bodyPr>
          <a:lstStyle>
            <a:lvl1pPr lvl="0" marR="0" rtl="0" algn="l">
              <a:lnSpc>
                <a:spcPct val="85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194911" y="1059872"/>
            <a:ext cx="8677200" cy="344640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00000"/>
              </a:lnSpc>
              <a:spcBef>
                <a:spcPts val="600"/>
              </a:spcBef>
              <a:spcAft>
                <a:spcPts val="0"/>
              </a:spcAft>
              <a:buClr>
                <a:schemeClr val="dk1"/>
              </a:buClr>
              <a:buSzPts val="1500"/>
              <a:buFont typeface="Noto Sans Symbols"/>
              <a:buChar char="▪"/>
              <a:defRPr b="0" i="0" sz="1800" u="none" cap="none" strike="noStrike">
                <a:solidFill>
                  <a:schemeClr val="dk1"/>
                </a:solidFill>
                <a:latin typeface="Georgia"/>
                <a:ea typeface="Georgia"/>
                <a:cs typeface="Georgia"/>
                <a:sym typeface="Georgia"/>
              </a:defRPr>
            </a:lvl1pPr>
            <a:lvl2pPr indent="-311150" lvl="1" marL="914400" marR="0" rtl="0" algn="l">
              <a:lnSpc>
                <a:spcPct val="100000"/>
              </a:lnSpc>
              <a:spcBef>
                <a:spcPts val="600"/>
              </a:spcBef>
              <a:spcAft>
                <a:spcPts val="0"/>
              </a:spcAft>
              <a:buClr>
                <a:schemeClr val="dk1"/>
              </a:buClr>
              <a:buSzPts val="1300"/>
              <a:buFont typeface="Noto Sans Symbols"/>
              <a:buChar char="▪"/>
              <a:defRPr b="0" i="0" sz="1500" u="none" cap="none" strike="noStrike">
                <a:solidFill>
                  <a:schemeClr val="dk1"/>
                </a:solidFill>
                <a:latin typeface="Georgia"/>
                <a:ea typeface="Georgia"/>
                <a:cs typeface="Georgia"/>
                <a:sym typeface="Georgia"/>
              </a:defRPr>
            </a:lvl2pPr>
            <a:lvl3pPr indent="-298450" lvl="2" marL="1371600" marR="0" rtl="0" algn="l">
              <a:lnSpc>
                <a:spcPct val="100000"/>
              </a:lnSpc>
              <a:spcBef>
                <a:spcPts val="600"/>
              </a:spcBef>
              <a:spcAft>
                <a:spcPts val="0"/>
              </a:spcAft>
              <a:buClr>
                <a:schemeClr val="dk1"/>
              </a:buClr>
              <a:buSzPts val="1100"/>
              <a:buFont typeface="Noto Sans Symbols"/>
              <a:buChar char="▪"/>
              <a:defRPr b="0" i="0" sz="1400" u="none" cap="none" strike="noStrike">
                <a:solidFill>
                  <a:schemeClr val="dk1"/>
                </a:solidFill>
                <a:latin typeface="Georgia"/>
                <a:ea typeface="Georgia"/>
                <a:cs typeface="Georgia"/>
                <a:sym typeface="Georgia"/>
              </a:defRPr>
            </a:lvl3pPr>
            <a:lvl4pPr indent="-292100" lvl="3" marL="1828800" marR="0" rtl="0" algn="l">
              <a:lnSpc>
                <a:spcPct val="100000"/>
              </a:lnSpc>
              <a:spcBef>
                <a:spcPts val="600"/>
              </a:spcBef>
              <a:spcAft>
                <a:spcPts val="0"/>
              </a:spcAft>
              <a:buClr>
                <a:schemeClr val="dk1"/>
              </a:buClr>
              <a:buSzPts val="1000"/>
              <a:buFont typeface="Noto Sans Symbols"/>
              <a:buChar char="▪"/>
              <a:defRPr b="0" i="0" sz="1200" u="none" cap="none" strike="noStrike">
                <a:solidFill>
                  <a:schemeClr val="dk1"/>
                </a:solidFill>
                <a:latin typeface="Georgia"/>
                <a:ea typeface="Georgia"/>
                <a:cs typeface="Georgia"/>
                <a:sym typeface="Georgia"/>
              </a:defRPr>
            </a:lvl4pPr>
            <a:lvl5pPr indent="-292100" lvl="4" marL="2286000" marR="0" rtl="0" algn="l">
              <a:lnSpc>
                <a:spcPct val="100000"/>
              </a:lnSpc>
              <a:spcBef>
                <a:spcPts val="600"/>
              </a:spcBef>
              <a:spcAft>
                <a:spcPts val="0"/>
              </a:spcAft>
              <a:buClr>
                <a:schemeClr val="dk1"/>
              </a:buClr>
              <a:buSzPts val="1000"/>
              <a:buFont typeface="Noto Sans Symbols"/>
              <a:buChar char="▪"/>
              <a:defRPr b="0" i="0" sz="1200" u="none" cap="none" strike="noStrike">
                <a:solidFill>
                  <a:schemeClr val="dk1"/>
                </a:solidFill>
                <a:latin typeface="Georgia"/>
                <a:ea typeface="Georgia"/>
                <a:cs typeface="Georgia"/>
                <a:sym typeface="Georgia"/>
              </a:defRPr>
            </a:lvl5pPr>
            <a:lvl6pPr indent="-317500" lvl="5" marL="27432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9pPr>
          </a:lstStyle>
          <a:p/>
        </p:txBody>
      </p:sp>
      <p:sp>
        <p:nvSpPr>
          <p:cNvPr id="9" name="Google Shape;9;p1"/>
          <p:cNvSpPr txBox="1"/>
          <p:nvPr>
            <p:ph idx="10" type="dt"/>
          </p:nvPr>
        </p:nvSpPr>
        <p:spPr>
          <a:xfrm>
            <a:off x="5653511" y="4751482"/>
            <a:ext cx="885900" cy="187800"/>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800" u="none" cap="none" strike="noStrike">
                <a:solidFill>
                  <a:schemeClr val="dk1"/>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9pPr>
          </a:lstStyle>
          <a:p/>
        </p:txBody>
      </p:sp>
      <p:sp>
        <p:nvSpPr>
          <p:cNvPr id="10" name="Google Shape;10;p1"/>
          <p:cNvSpPr txBox="1"/>
          <p:nvPr>
            <p:ph idx="11" type="ftr"/>
          </p:nvPr>
        </p:nvSpPr>
        <p:spPr>
          <a:xfrm>
            <a:off x="194912" y="4751482"/>
            <a:ext cx="3919800" cy="1878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800" u="none" cap="none" strike="noStrike">
                <a:solidFill>
                  <a:schemeClr val="dk1"/>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2pPr>
            <a:lvl3pPr lvl="2"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3pPr>
            <a:lvl4pPr lvl="3"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4pPr>
            <a:lvl5pPr lvl="4"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5pPr>
            <a:lvl6pPr lvl="5"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6pPr>
            <a:lvl7pPr lvl="6"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7pPr>
            <a:lvl8pPr lvl="7"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8pPr>
            <a:lvl9pPr lvl="8" marR="0" rtl="0" algn="l">
              <a:spcBef>
                <a:spcPts val="0"/>
              </a:spcBef>
              <a:spcAft>
                <a:spcPts val="0"/>
              </a:spcAft>
              <a:buSzPts val="1100"/>
              <a:buNone/>
              <a:defRPr b="0" i="0" sz="1400" u="none" cap="none" strike="noStrike">
                <a:solidFill>
                  <a:schemeClr val="dk1"/>
                </a:solidFill>
                <a:latin typeface="Georgia"/>
                <a:ea typeface="Georgia"/>
                <a:cs typeface="Georgia"/>
                <a:sym typeface="Georgia"/>
              </a:defRPr>
            </a:lvl9pPr>
          </a:lstStyle>
          <a:p/>
        </p:txBody>
      </p:sp>
      <p:sp>
        <p:nvSpPr>
          <p:cNvPr id="11" name="Google Shape;11;p1"/>
          <p:cNvSpPr txBox="1"/>
          <p:nvPr>
            <p:ph idx="12" type="sldNum"/>
          </p:nvPr>
        </p:nvSpPr>
        <p:spPr>
          <a:xfrm>
            <a:off x="4191000" y="4751482"/>
            <a:ext cx="762000" cy="187800"/>
          </a:xfrm>
          <a:prstGeom prst="rect">
            <a:avLst/>
          </a:prstGeom>
          <a:noFill/>
          <a:ln>
            <a:noFill/>
          </a:ln>
        </p:spPr>
        <p:txBody>
          <a:bodyPr anchorCtr="0" anchor="ctr" bIns="34275" lIns="68575" spcFirstLastPara="1" rIns="68575" wrap="square" tIns="34275">
            <a:noAutofit/>
          </a:bodyPr>
          <a:lstStyle>
            <a:lvl1pPr indent="0" lvl="0" marL="0" marR="0" rtl="0" algn="ctr">
              <a:spcBef>
                <a:spcPts val="0"/>
              </a:spcBef>
              <a:buNone/>
              <a:defRPr b="0" i="0" sz="800" u="none" cap="none" strike="noStrike">
                <a:solidFill>
                  <a:schemeClr val="dk1"/>
                </a:solidFill>
                <a:latin typeface="Verdana"/>
                <a:ea typeface="Verdana"/>
                <a:cs typeface="Verdana"/>
                <a:sym typeface="Verdana"/>
              </a:defRPr>
            </a:lvl1pPr>
            <a:lvl2pPr indent="0" lvl="1" marL="0" marR="0" rtl="0" algn="ctr">
              <a:spcBef>
                <a:spcPts val="0"/>
              </a:spcBef>
              <a:buNone/>
              <a:defRPr b="0" i="0" sz="800" u="none" cap="none" strike="noStrike">
                <a:solidFill>
                  <a:schemeClr val="dk1"/>
                </a:solidFill>
                <a:latin typeface="Verdana"/>
                <a:ea typeface="Verdana"/>
                <a:cs typeface="Verdana"/>
                <a:sym typeface="Verdana"/>
              </a:defRPr>
            </a:lvl2pPr>
            <a:lvl3pPr indent="0" lvl="2" marL="0" marR="0" rtl="0" algn="ctr">
              <a:spcBef>
                <a:spcPts val="0"/>
              </a:spcBef>
              <a:buNone/>
              <a:defRPr b="0" i="0" sz="800" u="none" cap="none" strike="noStrike">
                <a:solidFill>
                  <a:schemeClr val="dk1"/>
                </a:solidFill>
                <a:latin typeface="Verdana"/>
                <a:ea typeface="Verdana"/>
                <a:cs typeface="Verdana"/>
                <a:sym typeface="Verdana"/>
              </a:defRPr>
            </a:lvl3pPr>
            <a:lvl4pPr indent="0" lvl="3" marL="0" marR="0" rtl="0" algn="ctr">
              <a:spcBef>
                <a:spcPts val="0"/>
              </a:spcBef>
              <a:buNone/>
              <a:defRPr b="0" i="0" sz="800" u="none" cap="none" strike="noStrike">
                <a:solidFill>
                  <a:schemeClr val="dk1"/>
                </a:solidFill>
                <a:latin typeface="Verdana"/>
                <a:ea typeface="Verdana"/>
                <a:cs typeface="Verdana"/>
                <a:sym typeface="Verdana"/>
              </a:defRPr>
            </a:lvl4pPr>
            <a:lvl5pPr indent="0" lvl="4" marL="0" marR="0" rtl="0" algn="ctr">
              <a:spcBef>
                <a:spcPts val="0"/>
              </a:spcBef>
              <a:buNone/>
              <a:defRPr b="0" i="0" sz="800" u="none" cap="none" strike="noStrike">
                <a:solidFill>
                  <a:schemeClr val="dk1"/>
                </a:solidFill>
                <a:latin typeface="Verdana"/>
                <a:ea typeface="Verdana"/>
                <a:cs typeface="Verdana"/>
                <a:sym typeface="Verdana"/>
              </a:defRPr>
            </a:lvl5pPr>
            <a:lvl6pPr indent="0" lvl="5" marL="0" marR="0" rtl="0" algn="ctr">
              <a:spcBef>
                <a:spcPts val="0"/>
              </a:spcBef>
              <a:buNone/>
              <a:defRPr b="0" i="0" sz="800" u="none" cap="none" strike="noStrike">
                <a:solidFill>
                  <a:schemeClr val="dk1"/>
                </a:solidFill>
                <a:latin typeface="Verdana"/>
                <a:ea typeface="Verdana"/>
                <a:cs typeface="Verdana"/>
                <a:sym typeface="Verdana"/>
              </a:defRPr>
            </a:lvl6pPr>
            <a:lvl7pPr indent="0" lvl="6" marL="0" marR="0" rtl="0" algn="ctr">
              <a:spcBef>
                <a:spcPts val="0"/>
              </a:spcBef>
              <a:buNone/>
              <a:defRPr b="0" i="0" sz="800" u="none" cap="none" strike="noStrike">
                <a:solidFill>
                  <a:schemeClr val="dk1"/>
                </a:solidFill>
                <a:latin typeface="Verdana"/>
                <a:ea typeface="Verdana"/>
                <a:cs typeface="Verdana"/>
                <a:sym typeface="Verdana"/>
              </a:defRPr>
            </a:lvl7pPr>
            <a:lvl8pPr indent="0" lvl="7" marL="0" marR="0" rtl="0" algn="ctr">
              <a:spcBef>
                <a:spcPts val="0"/>
              </a:spcBef>
              <a:buNone/>
              <a:defRPr b="0" i="0" sz="800" u="none" cap="none" strike="noStrike">
                <a:solidFill>
                  <a:schemeClr val="dk1"/>
                </a:solidFill>
                <a:latin typeface="Verdana"/>
                <a:ea typeface="Verdana"/>
                <a:cs typeface="Verdana"/>
                <a:sym typeface="Verdana"/>
              </a:defRPr>
            </a:lvl8pPr>
            <a:lvl9pPr indent="0" lvl="8" marL="0" marR="0" rtl="0" algn="ctr">
              <a:spcBef>
                <a:spcPts val="0"/>
              </a:spcBef>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12" name="Google Shape;12;p1"/>
          <p:cNvGrpSpPr/>
          <p:nvPr/>
        </p:nvGrpSpPr>
        <p:grpSpPr>
          <a:xfrm>
            <a:off x="5" y="33"/>
            <a:ext cx="9144159" cy="297799"/>
            <a:chOff x="421830" y="1342659"/>
            <a:chExt cx="10018800" cy="290479"/>
          </a:xfrm>
        </p:grpSpPr>
        <p:sp>
          <p:nvSpPr>
            <p:cNvPr id="13" name="Google Shape;13;p1"/>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14" name="Google Shape;14;p1"/>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15" name="Google Shape;15;p1"/>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16" name="Google Shape;16;p1"/>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sp>
          <p:nvSpPr>
            <p:cNvPr id="17" name="Google Shape;17;p1"/>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Georgia"/>
                <a:ea typeface="Georgia"/>
                <a:cs typeface="Georgia"/>
                <a:sym typeface="Georgia"/>
              </a:endParaRPr>
            </a:p>
          </p:txBody>
        </p:sp>
      </p:gr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58" name="Shape 258"/>
        <p:cNvGrpSpPr/>
        <p:nvPr/>
      </p:nvGrpSpPr>
      <p:grpSpPr>
        <a:xfrm>
          <a:off x="0" y="0"/>
          <a:ext cx="0" cy="0"/>
          <a:chOff x="0" y="0"/>
          <a:chExt cx="0" cy="0"/>
        </a:xfrm>
      </p:grpSpPr>
      <p:pic>
        <p:nvPicPr>
          <p:cNvPr descr="Shape&#10;&#10;Description automatically generated with medium confidence" id="259" name="Google Shape;259;p24"/>
          <p:cNvPicPr preferRelativeResize="0"/>
          <p:nvPr/>
        </p:nvPicPr>
        <p:blipFill rotWithShape="1">
          <a:blip r:embed="rId1">
            <a:alphaModFix/>
          </a:blip>
          <a:srcRect b="0" l="0" r="0" t="0"/>
          <a:stretch/>
        </p:blipFill>
        <p:spPr>
          <a:xfrm>
            <a:off x="5950040" y="4504014"/>
            <a:ext cx="3094359" cy="639485"/>
          </a:xfrm>
          <a:prstGeom prst="rect">
            <a:avLst/>
          </a:prstGeom>
          <a:noFill/>
          <a:ln>
            <a:noFill/>
          </a:ln>
        </p:spPr>
      </p:pic>
      <p:sp>
        <p:nvSpPr>
          <p:cNvPr id="260" name="Google Shape;260;p24"/>
          <p:cNvSpPr txBox="1"/>
          <p:nvPr>
            <p:ph type="title"/>
          </p:nvPr>
        </p:nvSpPr>
        <p:spPr>
          <a:xfrm>
            <a:off x="194912" y="325581"/>
            <a:ext cx="8677350" cy="671850"/>
          </a:xfrm>
          <a:prstGeom prst="rect">
            <a:avLst/>
          </a:prstGeom>
          <a:noFill/>
          <a:ln>
            <a:noFill/>
          </a:ln>
        </p:spPr>
        <p:txBody>
          <a:bodyPr anchorCtr="0" anchor="ctr" bIns="34275" lIns="68575" spcFirstLastPara="1" rIns="68575" wrap="square" tIns="34275">
            <a:normAutofit/>
          </a:bodyPr>
          <a:lstStyle>
            <a:lvl1pPr lvl="0" marR="0" rtl="0" algn="l">
              <a:lnSpc>
                <a:spcPct val="85000"/>
              </a:lnSpc>
              <a:spcBef>
                <a:spcPts val="0"/>
              </a:spcBef>
              <a:spcAft>
                <a:spcPts val="0"/>
              </a:spcAft>
              <a:buClr>
                <a:schemeClr val="dk1"/>
              </a:buClr>
              <a:buSzPts val="3000"/>
              <a:buFont typeface="Barlow Condensed"/>
              <a:buNone/>
              <a:defRPr b="1" i="0" sz="3000" u="none" cap="none" strike="noStrike">
                <a:solidFill>
                  <a:schemeClr val="dk1"/>
                </a:solidFill>
                <a:latin typeface="Barlow Condensed"/>
                <a:ea typeface="Barlow Condensed"/>
                <a:cs typeface="Barlow Condensed"/>
                <a:sym typeface="Barlow Condensed"/>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61" name="Google Shape;261;p24"/>
          <p:cNvSpPr txBox="1"/>
          <p:nvPr>
            <p:ph idx="1" type="body"/>
          </p:nvPr>
        </p:nvSpPr>
        <p:spPr>
          <a:xfrm>
            <a:off x="194911" y="1059872"/>
            <a:ext cx="8677350" cy="3446325"/>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100000"/>
              </a:lnSpc>
              <a:spcBef>
                <a:spcPts val="600"/>
              </a:spcBef>
              <a:spcAft>
                <a:spcPts val="0"/>
              </a:spcAft>
              <a:buClr>
                <a:schemeClr val="dk1"/>
              </a:buClr>
              <a:buSzPts val="1500"/>
              <a:buFont typeface="Noto Sans Symbols"/>
              <a:buChar char="▪"/>
              <a:defRPr b="0" i="0" sz="1800" u="none" cap="none" strike="noStrike">
                <a:solidFill>
                  <a:schemeClr val="dk1"/>
                </a:solidFill>
                <a:latin typeface="Georgia"/>
                <a:ea typeface="Georgia"/>
                <a:cs typeface="Georgia"/>
                <a:sym typeface="Georgia"/>
              </a:defRPr>
            </a:lvl1pPr>
            <a:lvl2pPr indent="-311150" lvl="1" marL="914400" marR="0" rtl="0" algn="l">
              <a:lnSpc>
                <a:spcPct val="100000"/>
              </a:lnSpc>
              <a:spcBef>
                <a:spcPts val="600"/>
              </a:spcBef>
              <a:spcAft>
                <a:spcPts val="0"/>
              </a:spcAft>
              <a:buClr>
                <a:schemeClr val="dk1"/>
              </a:buClr>
              <a:buSzPts val="1300"/>
              <a:buFont typeface="Noto Sans Symbols"/>
              <a:buChar char="▪"/>
              <a:defRPr b="0" i="0" sz="1500" u="none" cap="none" strike="noStrike">
                <a:solidFill>
                  <a:schemeClr val="dk1"/>
                </a:solidFill>
                <a:latin typeface="Georgia"/>
                <a:ea typeface="Georgia"/>
                <a:cs typeface="Georgia"/>
                <a:sym typeface="Georgia"/>
              </a:defRPr>
            </a:lvl2pPr>
            <a:lvl3pPr indent="-298450" lvl="2" marL="1371600" marR="0" rtl="0" algn="l">
              <a:lnSpc>
                <a:spcPct val="100000"/>
              </a:lnSpc>
              <a:spcBef>
                <a:spcPts val="600"/>
              </a:spcBef>
              <a:spcAft>
                <a:spcPts val="0"/>
              </a:spcAft>
              <a:buClr>
                <a:schemeClr val="dk1"/>
              </a:buClr>
              <a:buSzPts val="1100"/>
              <a:buFont typeface="Noto Sans Symbols"/>
              <a:buChar char="▪"/>
              <a:defRPr b="0" i="0" sz="1400" u="none" cap="none" strike="noStrike">
                <a:solidFill>
                  <a:schemeClr val="dk1"/>
                </a:solidFill>
                <a:latin typeface="Georgia"/>
                <a:ea typeface="Georgia"/>
                <a:cs typeface="Georgia"/>
                <a:sym typeface="Georgia"/>
              </a:defRPr>
            </a:lvl3pPr>
            <a:lvl4pPr indent="-292100" lvl="3" marL="1828800" marR="0" rtl="0" algn="l">
              <a:lnSpc>
                <a:spcPct val="100000"/>
              </a:lnSpc>
              <a:spcBef>
                <a:spcPts val="600"/>
              </a:spcBef>
              <a:spcAft>
                <a:spcPts val="0"/>
              </a:spcAft>
              <a:buClr>
                <a:schemeClr val="dk1"/>
              </a:buClr>
              <a:buSzPts val="1000"/>
              <a:buFont typeface="Noto Sans Symbols"/>
              <a:buChar char="▪"/>
              <a:defRPr b="0" i="0" sz="1200" u="none" cap="none" strike="noStrike">
                <a:solidFill>
                  <a:schemeClr val="dk1"/>
                </a:solidFill>
                <a:latin typeface="Georgia"/>
                <a:ea typeface="Georgia"/>
                <a:cs typeface="Georgia"/>
                <a:sym typeface="Georgia"/>
              </a:defRPr>
            </a:lvl4pPr>
            <a:lvl5pPr indent="-292100" lvl="4" marL="2286000" marR="0" rtl="0" algn="l">
              <a:lnSpc>
                <a:spcPct val="100000"/>
              </a:lnSpc>
              <a:spcBef>
                <a:spcPts val="600"/>
              </a:spcBef>
              <a:spcAft>
                <a:spcPts val="0"/>
              </a:spcAft>
              <a:buClr>
                <a:schemeClr val="dk1"/>
              </a:buClr>
              <a:buSzPts val="1000"/>
              <a:buFont typeface="Noto Sans Symbols"/>
              <a:buChar char="▪"/>
              <a:defRPr b="0" i="0" sz="1200" u="none" cap="none" strike="noStrike">
                <a:solidFill>
                  <a:schemeClr val="dk1"/>
                </a:solidFill>
                <a:latin typeface="Georgia"/>
                <a:ea typeface="Georgia"/>
                <a:cs typeface="Georgia"/>
                <a:sym typeface="Georgia"/>
              </a:defRPr>
            </a:lvl5pPr>
            <a:lvl6pPr indent="-317500" lvl="5" marL="2743200" marR="0" rtl="0" algn="l">
              <a:lnSpc>
                <a:spcPct val="90000"/>
              </a:lnSpc>
              <a:spcBef>
                <a:spcPts val="6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eorgia"/>
                <a:ea typeface="Georgia"/>
                <a:cs typeface="Georgia"/>
                <a:sym typeface="Georgia"/>
              </a:defRPr>
            </a:lvl9pPr>
          </a:lstStyle>
          <a:p/>
        </p:txBody>
      </p:sp>
      <p:sp>
        <p:nvSpPr>
          <p:cNvPr id="262" name="Google Shape;262;p24"/>
          <p:cNvSpPr txBox="1"/>
          <p:nvPr>
            <p:ph idx="11" type="ftr"/>
          </p:nvPr>
        </p:nvSpPr>
        <p:spPr>
          <a:xfrm>
            <a:off x="194912" y="4751482"/>
            <a:ext cx="3919950" cy="18765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000000"/>
              </a:buClr>
              <a:buSzPts val="1100"/>
              <a:buFont typeface="Arial"/>
              <a:buNone/>
              <a:defRPr b="0" i="0" sz="800" u="none" cap="none" strike="noStrike">
                <a:solidFill>
                  <a:schemeClr val="dk1"/>
                </a:solidFill>
                <a:latin typeface="Verdana"/>
                <a:ea typeface="Verdana"/>
                <a:cs typeface="Verdana"/>
                <a:sym typeface="Verdana"/>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chemeClr val="dk1"/>
                </a:solidFill>
                <a:latin typeface="Georgia"/>
                <a:ea typeface="Georgia"/>
                <a:cs typeface="Georgia"/>
                <a:sym typeface="Georgia"/>
              </a:defRPr>
            </a:lvl9pPr>
          </a:lstStyle>
          <a:p/>
        </p:txBody>
      </p:sp>
      <p:sp>
        <p:nvSpPr>
          <p:cNvPr id="263" name="Google Shape;263;p24"/>
          <p:cNvSpPr txBox="1"/>
          <p:nvPr>
            <p:ph idx="12" type="sldNum"/>
          </p:nvPr>
        </p:nvSpPr>
        <p:spPr>
          <a:xfrm>
            <a:off x="4191000" y="4751482"/>
            <a:ext cx="762075" cy="187650"/>
          </a:xfrm>
          <a:prstGeom prst="rect">
            <a:avLst/>
          </a:prstGeom>
          <a:noFill/>
          <a:ln>
            <a:noFill/>
          </a:ln>
        </p:spPr>
        <p:txBody>
          <a:bodyPr anchorCtr="0" anchor="ctr" bIns="34275" lIns="68575" spcFirstLastPara="1" rIns="68575" wrap="square" tIns="34275">
            <a:noAutofit/>
          </a:bodyPr>
          <a:lstStyle>
            <a:lvl1pPr indent="0" lvl="0"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1pPr>
            <a:lvl2pPr indent="0" lvl="1"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2pPr>
            <a:lvl3pPr indent="0" lvl="2"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3pPr>
            <a:lvl4pPr indent="0" lvl="3"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4pPr>
            <a:lvl5pPr indent="0" lvl="4"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5pPr>
            <a:lvl6pPr indent="0" lvl="5"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6pPr>
            <a:lvl7pPr indent="0" lvl="6"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7pPr>
            <a:lvl8pPr indent="0" lvl="7"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8pPr>
            <a:lvl9pPr indent="0" lvl="8" marL="0" marR="0" rtl="0" algn="ctr">
              <a:lnSpc>
                <a:spcPct val="100000"/>
              </a:lnSpc>
              <a:spcBef>
                <a:spcPts val="0"/>
              </a:spcBef>
              <a:spcAft>
                <a:spcPts val="0"/>
              </a:spcAft>
              <a:buClr>
                <a:srgbClr val="000000"/>
              </a:buClr>
              <a:buSzPts val="800"/>
              <a:buFont typeface="Arial"/>
              <a:buNone/>
              <a:defRPr b="0" i="0" sz="800" u="none" cap="none" strike="noStrike">
                <a:solidFill>
                  <a:schemeClr val="dk1"/>
                </a:solidFill>
                <a:latin typeface="Verdana"/>
                <a:ea typeface="Verdana"/>
                <a:cs typeface="Verdana"/>
                <a:sym typeface="Verdana"/>
              </a:defRPr>
            </a:lvl9pPr>
          </a:lstStyle>
          <a:p>
            <a:pPr indent="0" lvl="0" marL="0" rtl="0" algn="ctr">
              <a:spcBef>
                <a:spcPts val="0"/>
              </a:spcBef>
              <a:spcAft>
                <a:spcPts val="0"/>
              </a:spcAft>
              <a:buNone/>
            </a:pPr>
            <a:r>
              <a:rPr lang="en"/>
              <a:t>PAGE  </a:t>
            </a:r>
            <a:fld id="{00000000-1234-1234-1234-123412341234}" type="slidenum">
              <a:rPr lang="en"/>
              <a:t>‹#›</a:t>
            </a:fld>
            <a:endParaRPr/>
          </a:p>
        </p:txBody>
      </p:sp>
      <p:grpSp>
        <p:nvGrpSpPr>
          <p:cNvPr id="264" name="Google Shape;264;p24"/>
          <p:cNvGrpSpPr/>
          <p:nvPr/>
        </p:nvGrpSpPr>
        <p:grpSpPr>
          <a:xfrm>
            <a:off x="-5" y="-1"/>
            <a:ext cx="9143909" cy="297792"/>
            <a:chOff x="421830" y="1342659"/>
            <a:chExt cx="10018800" cy="290479"/>
          </a:xfrm>
        </p:grpSpPr>
        <p:sp>
          <p:nvSpPr>
            <p:cNvPr id="265" name="Google Shape;265;p24"/>
            <p:cNvSpPr/>
            <p:nvPr/>
          </p:nvSpPr>
          <p:spPr>
            <a:xfrm>
              <a:off x="421831" y="1487938"/>
              <a:ext cx="2532900" cy="145200"/>
            </a:xfrm>
            <a:prstGeom prst="rect">
              <a:avLst/>
            </a:prstGeom>
            <a:solidFill>
              <a:srgbClr val="FFFFAA"/>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66" name="Google Shape;266;p24"/>
            <p:cNvSpPr/>
            <p:nvPr/>
          </p:nvSpPr>
          <p:spPr>
            <a:xfrm>
              <a:off x="2928836" y="1487938"/>
              <a:ext cx="2503800" cy="145200"/>
            </a:xfrm>
            <a:prstGeom prst="rect">
              <a:avLst/>
            </a:prstGeom>
            <a:solidFill>
              <a:srgbClr val="FFEA3D"/>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67" name="Google Shape;267;p24"/>
            <p:cNvSpPr/>
            <p:nvPr/>
          </p:nvSpPr>
          <p:spPr>
            <a:xfrm>
              <a:off x="5432754" y="1487938"/>
              <a:ext cx="2503800" cy="145200"/>
            </a:xfrm>
            <a:prstGeom prst="rect">
              <a:avLst/>
            </a:prstGeom>
            <a:solidFill>
              <a:srgbClr val="FFD54F"/>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68" name="Google Shape;268;p24"/>
            <p:cNvSpPr/>
            <p:nvPr/>
          </p:nvSpPr>
          <p:spPr>
            <a:xfrm>
              <a:off x="7936672" y="1487938"/>
              <a:ext cx="2503800" cy="145200"/>
            </a:xfrm>
            <a:prstGeom prst="rect">
              <a:avLst/>
            </a:prstGeom>
            <a:solidFill>
              <a:srgbClr val="E4B429"/>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sp>
          <p:nvSpPr>
            <p:cNvPr id="269" name="Google Shape;269;p24"/>
            <p:cNvSpPr/>
            <p:nvPr/>
          </p:nvSpPr>
          <p:spPr>
            <a:xfrm>
              <a:off x="421830" y="1342659"/>
              <a:ext cx="10018800" cy="1452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Georgia"/>
                <a:ea typeface="Georgia"/>
                <a:cs typeface="Georgia"/>
                <a:sym typeface="Georgia"/>
              </a:endParaRPr>
            </a:p>
          </p:txBody>
        </p:sp>
      </p:grpSp>
      <p:cxnSp>
        <p:nvCxnSpPr>
          <p:cNvPr id="270" name="Google Shape;270;p24"/>
          <p:cNvCxnSpPr/>
          <p:nvPr/>
        </p:nvCxnSpPr>
        <p:spPr>
          <a:xfrm>
            <a:off x="283086" y="899555"/>
            <a:ext cx="3577050" cy="0"/>
          </a:xfrm>
          <a:prstGeom prst="straightConnector1">
            <a:avLst/>
          </a:prstGeom>
          <a:noFill/>
          <a:ln cap="flat" cmpd="sng" w="57150">
            <a:solidFill>
              <a:srgbClr val="FFD54F"/>
            </a:solidFill>
            <a:prstDash val="solid"/>
            <a:miter lim="800000"/>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4" r:id="rId36"/>
    <p:sldLayoutId id="2147483705" r:id="rId37"/>
    <p:sldLayoutId id="2147483706" r:id="rId38"/>
    <p:sldLayoutId id="2147483707" r:id="rId39"/>
    <p:sldLayoutId id="2147483708" r:id="rId40"/>
    <p:sldLayoutId id="2147483709" r:id="rId41"/>
    <p:sldLayoutId id="2147483710" r:id="rId42"/>
    <p:sldLayoutId id="2147483711" r:id="rId43"/>
    <p:sldLayoutId id="2147483712" r:id="rId44"/>
    <p:sldLayoutId id="2147483713" r:id="rId45"/>
    <p:sldLayoutId id="2147483714" r:id="rId4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 Id="rId3" Type="http://schemas.openxmlformats.org/officeDocument/2006/relationships/image" Target="../media/image5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5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5.xml"/><Relationship Id="rId3" Type="http://schemas.openxmlformats.org/officeDocument/2006/relationships/hyperlink" Target="https://platform.openai.com/playground/complete?mode=complete&amp;preset=eNwSsBeXyAY3l2NCaUKgCD9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hyperlink" Target="https://colab.research.google.com/drive/1vnTPpfY98Nae3tWVrPsQW0Nd61K6phUT?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s://arxiv.org/abs/2401.04088" TargetMode="External"/><Relationship Id="rId4" Type="http://schemas.openxmlformats.org/officeDocument/2006/relationships/hyperlink" Target="https://twitter.com/ManuelFaysse/status/1706949891358859624" TargetMode="External"/><Relationship Id="rId5" Type="http://schemas.openxmlformats.org/officeDocument/2006/relationships/image" Target="../media/image3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xml"/><Relationship Id="rId3" Type="http://schemas.openxmlformats.org/officeDocument/2006/relationships/image" Target="../media/image3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hyperlink" Target="https://colab.research.google.com/drive/1DWdOKoKWKL8xzFgIXCHw4eL20pMEQJLm?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45.png"/><Relationship Id="rId4" Type="http://schemas.openxmlformats.org/officeDocument/2006/relationships/hyperlink" Target="https://platform.openai.com/playground/chat?preset=preset-FrgxWQpMzjcl0swa3VYqigh3" TargetMode="External"/><Relationship Id="rId5" Type="http://schemas.openxmlformats.org/officeDocument/2006/relationships/image" Target="../media/image56.png"/><Relationship Id="rId6" Type="http://schemas.openxmlformats.org/officeDocument/2006/relationships/image" Target="../media/image4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5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hyperlink" Target="https://chat.lmsys.org/?leaderboard" TargetMode="Externa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hyperlink" Target="https://colab.research.google.com/drive/1pQGeZGfgQwXeAqHehdMTAZ31sj6ne4b1?usp=sharinghttps://colab.research.google.com/drive/1pQGeZGfgQwXeAqHehdMTAZ31sj6ne4b1?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hyperlink" Target="https://proceedings.neurips.cc/paper/2017/file/3f5ee243547dee91fbd053c1c4a845aa-Paper.pdf" TargetMode="External"/><Relationship Id="rId4" Type="http://schemas.openxmlformats.org/officeDocument/2006/relationships/image" Target="../media/image50.png"/><Relationship Id="rId9" Type="http://schemas.openxmlformats.org/officeDocument/2006/relationships/hyperlink" Target="https://arxiv.org/pdf/2203.02155" TargetMode="External"/><Relationship Id="rId5" Type="http://schemas.openxmlformats.org/officeDocument/2006/relationships/hyperlink" Target="https://arxiv.org/pdf/1810.04805" TargetMode="External"/><Relationship Id="rId6" Type="http://schemas.openxmlformats.org/officeDocument/2006/relationships/image" Target="../media/image52.png"/><Relationship Id="rId7" Type="http://schemas.openxmlformats.org/officeDocument/2006/relationships/hyperlink" Target="https://proceedings.neurips.cc/paper_files/paper/2020/file/1457c0d6bfcb4967418bfb8ac142f64a-Paper.pdf" TargetMode="External"/><Relationship Id="rId8" Type="http://schemas.openxmlformats.org/officeDocument/2006/relationships/image" Target="../media/image48.png"/><Relationship Id="rId10" Type="http://schemas.openxmlformats.org/officeDocument/2006/relationships/image" Target="../media/image5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7.xml"/><Relationship Id="rId3" Type="http://schemas.openxmlformats.org/officeDocument/2006/relationships/hyperlink" Target="https://www.youtube.com/watch?v=bZQun8Y4L2A" TargetMode="External"/><Relationship Id="rId4" Type="http://schemas.openxmlformats.org/officeDocument/2006/relationships/hyperlink" Target="https://www.youtube.com/watch?v=i94OvYb6noo" TargetMode="External"/><Relationship Id="rId5" Type="http://schemas.openxmlformats.org/officeDocument/2006/relationships/hyperlink" Target="https://www.youtube.com/watch?v=kCc8FmEb1nY" TargetMode="External"/><Relationship Id="rId6" Type="http://schemas.openxmlformats.org/officeDocument/2006/relationships/hyperlink" Target="https://jalammar.github.io/illustrated-transformer/" TargetMode="External"/><Relationship Id="rId7" Type="http://schemas.openxmlformats.org/officeDocument/2006/relationships/hyperlink" Target="https://jalammar.github.io/how-gpt3-works-visualizations-animation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xml"/><Relationship Id="rId3" Type="http://schemas.openxmlformats.org/officeDocument/2006/relationships/hyperlink" Target="https://colab.research.google.com/signup"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2.xml"/><Relationship Id="rId3" Type="http://schemas.openxmlformats.org/officeDocument/2006/relationships/image" Target="../media/image5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hyperlink" Target="https://huggingface.co/learn/nlp-course/en/chapter6/5"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59.png"/><Relationship Id="rId4" Type="http://schemas.openxmlformats.org/officeDocument/2006/relationships/hyperlink" Target="https://jalammar.github.io/illustrated-transformer/" TargetMode="External"/><Relationship Id="rId5" Type="http://schemas.openxmlformats.org/officeDocument/2006/relationships/image" Target="../media/image4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7.xml"/><Relationship Id="rId3" Type="http://schemas.openxmlformats.org/officeDocument/2006/relationships/hyperlink" Target="https://jalammar.github.io/illustrated-transformer/" TargetMode="External"/><Relationship Id="rId4" Type="http://schemas.openxmlformats.org/officeDocument/2006/relationships/image" Target="../media/image5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 Id="rId3" Type="http://schemas.openxmlformats.org/officeDocument/2006/relationships/image" Target="../media/image54.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39.png"/><Relationship Id="rId5" Type="http://schemas.openxmlformats.org/officeDocument/2006/relationships/image" Target="../media/image40.png"/><Relationship Id="rId6" Type="http://schemas.openxmlformats.org/officeDocument/2006/relationships/image" Target="../media/image38.png"/><Relationship Id="rId7" Type="http://schemas.openxmlformats.org/officeDocument/2006/relationships/image" Target="../media/image42.png"/><Relationship Id="rId8"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70"/>
          <p:cNvSpPr txBox="1"/>
          <p:nvPr>
            <p:ph idx="12" type="sldNum"/>
          </p:nvPr>
        </p:nvSpPr>
        <p:spPr>
          <a:xfrm>
            <a:off x="8361312" y="4782923"/>
            <a:ext cx="415425" cy="187753"/>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800"/>
              <a:buNone/>
            </a:pPr>
            <a:fld id="{00000000-1234-1234-1234-123412341234}" type="slidenum">
              <a:rPr lang="en"/>
              <a:t>‹#›</a:t>
            </a:fld>
            <a:endParaRPr/>
          </a:p>
        </p:txBody>
      </p:sp>
      <p:sp>
        <p:nvSpPr>
          <p:cNvPr id="697" name="Google Shape;697;p70"/>
          <p:cNvSpPr/>
          <p:nvPr/>
        </p:nvSpPr>
        <p:spPr>
          <a:xfrm>
            <a:off x="1550963" y="3278530"/>
            <a:ext cx="5971725" cy="339525"/>
          </a:xfrm>
          <a:prstGeom prst="rect">
            <a:avLst/>
          </a:prstGeom>
          <a:solidFill>
            <a:schemeClr val="accent1"/>
          </a:solidFill>
          <a:ln cap="flat" cmpd="sng" w="12700">
            <a:solidFill>
              <a:schemeClr val="accen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00"/>
              <a:buFont typeface="Arial"/>
              <a:buNone/>
            </a:pPr>
            <a:r>
              <a:rPr b="1" i="0" lang="en" sz="1400" u="none" cap="none" strike="noStrike">
                <a:solidFill>
                  <a:schemeClr val="dk1"/>
                </a:solidFill>
                <a:latin typeface="Barlow Condensed Medium"/>
                <a:ea typeface="Barlow Condensed Medium"/>
                <a:cs typeface="Barlow Condensed Medium"/>
                <a:sym typeface="Barlow Condensed Medium"/>
              </a:rPr>
              <a:t>Foundations of Large Language Models: Tools, Techniques, and Applications</a:t>
            </a:r>
            <a:endParaRPr b="1" i="0" sz="1400" u="none" cap="none" strike="noStrike">
              <a:solidFill>
                <a:schemeClr val="dk1"/>
              </a:solidFill>
              <a:latin typeface="Barlow Condensed Medium"/>
              <a:ea typeface="Barlow Condensed Medium"/>
              <a:cs typeface="Barlow Condensed Medium"/>
              <a:sym typeface="Barlow Condensed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7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 – Self-supervised Pre-training</a:t>
            </a:r>
            <a:endParaRPr sz="1800"/>
          </a:p>
        </p:txBody>
      </p:sp>
      <p:pic>
        <p:nvPicPr>
          <p:cNvPr id="798" name="Google Shape;798;p79"/>
          <p:cNvPicPr preferRelativeResize="0"/>
          <p:nvPr/>
        </p:nvPicPr>
        <p:blipFill>
          <a:blip r:embed="rId3">
            <a:alphaModFix/>
          </a:blip>
          <a:stretch>
            <a:fillRect/>
          </a:stretch>
        </p:blipFill>
        <p:spPr>
          <a:xfrm>
            <a:off x="769175" y="1514600"/>
            <a:ext cx="3887476" cy="2940425"/>
          </a:xfrm>
          <a:prstGeom prst="rect">
            <a:avLst/>
          </a:prstGeom>
          <a:noFill/>
          <a:ln>
            <a:noFill/>
          </a:ln>
        </p:spPr>
      </p:pic>
      <p:sp>
        <p:nvSpPr>
          <p:cNvPr id="799" name="Google Shape;799;p79"/>
          <p:cNvSpPr txBox="1"/>
          <p:nvPr/>
        </p:nvSpPr>
        <p:spPr>
          <a:xfrm rot="-5400000">
            <a:off x="639873" y="1151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The</a:t>
            </a:r>
            <a:endParaRPr b="1" sz="1600">
              <a:solidFill>
                <a:schemeClr val="dk1"/>
              </a:solidFill>
              <a:latin typeface="Barlow Condensed"/>
              <a:ea typeface="Barlow Condensed"/>
              <a:cs typeface="Barlow Condensed"/>
              <a:sym typeface="Barlow Condensed"/>
            </a:endParaRPr>
          </a:p>
        </p:txBody>
      </p:sp>
      <p:sp>
        <p:nvSpPr>
          <p:cNvPr id="800" name="Google Shape;800;p79"/>
          <p:cNvSpPr txBox="1"/>
          <p:nvPr/>
        </p:nvSpPr>
        <p:spPr>
          <a:xfrm rot="-5400000">
            <a:off x="811048" y="1151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dog</a:t>
            </a:r>
            <a:endParaRPr b="1" sz="1600">
              <a:solidFill>
                <a:schemeClr val="dk1"/>
              </a:solidFill>
              <a:latin typeface="Barlow Condensed"/>
              <a:ea typeface="Barlow Condensed"/>
              <a:cs typeface="Barlow Condensed"/>
              <a:sym typeface="Barlow Condensed"/>
            </a:endParaRPr>
          </a:p>
        </p:txBody>
      </p:sp>
      <p:sp>
        <p:nvSpPr>
          <p:cNvPr id="801" name="Google Shape;801;p79"/>
          <p:cNvSpPr txBox="1"/>
          <p:nvPr/>
        </p:nvSpPr>
        <p:spPr>
          <a:xfrm rot="-5400000">
            <a:off x="991948" y="1151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runs</a:t>
            </a:r>
            <a:endParaRPr b="1" sz="1600">
              <a:solidFill>
                <a:schemeClr val="dk1"/>
              </a:solidFill>
              <a:latin typeface="Barlow Condensed"/>
              <a:ea typeface="Barlow Condensed"/>
              <a:cs typeface="Barlow Condensed"/>
              <a:sym typeface="Barlow Condensed"/>
            </a:endParaRPr>
          </a:p>
        </p:txBody>
      </p:sp>
      <p:sp>
        <p:nvSpPr>
          <p:cNvPr id="802" name="Google Shape;802;p79"/>
          <p:cNvSpPr txBox="1"/>
          <p:nvPr/>
        </p:nvSpPr>
        <p:spPr>
          <a:xfrm rot="-5400000">
            <a:off x="1165948" y="1151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around</a:t>
            </a:r>
            <a:endParaRPr b="1" sz="1600">
              <a:solidFill>
                <a:schemeClr val="dk1"/>
              </a:solidFill>
              <a:latin typeface="Barlow Condensed"/>
              <a:ea typeface="Barlow Condensed"/>
              <a:cs typeface="Barlow Condensed"/>
              <a:sym typeface="Barlow Condensed"/>
            </a:endParaRPr>
          </a:p>
        </p:txBody>
      </p:sp>
      <p:sp>
        <p:nvSpPr>
          <p:cNvPr id="803" name="Google Shape;803;p79"/>
          <p:cNvSpPr txBox="1"/>
          <p:nvPr/>
        </p:nvSpPr>
        <p:spPr>
          <a:xfrm rot="-5400000">
            <a:off x="1357823" y="113647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a:t>
            </a:r>
            <a:r>
              <a:rPr b="1" lang="en" sz="1600">
                <a:solidFill>
                  <a:schemeClr val="dk1"/>
                </a:solidFill>
                <a:latin typeface="Barlow Condensed"/>
                <a:ea typeface="Barlow Condensed"/>
                <a:cs typeface="Barlow Condensed"/>
                <a:sym typeface="Barlow Condensed"/>
              </a:rPr>
              <a:t>he</a:t>
            </a:r>
            <a:endParaRPr b="1" sz="1600">
              <a:solidFill>
                <a:schemeClr val="dk1"/>
              </a:solidFill>
              <a:latin typeface="Barlow Condensed"/>
              <a:ea typeface="Barlow Condensed"/>
              <a:cs typeface="Barlow Condensed"/>
              <a:sym typeface="Barlow Condensed"/>
            </a:endParaRPr>
          </a:p>
        </p:txBody>
      </p:sp>
      <p:sp>
        <p:nvSpPr>
          <p:cNvPr id="804" name="Google Shape;804;p79"/>
          <p:cNvSpPr txBox="1"/>
          <p:nvPr/>
        </p:nvSpPr>
        <p:spPr>
          <a:xfrm rot="-5400000">
            <a:off x="619185" y="4490200"/>
            <a:ext cx="707100" cy="34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Barlow Condensed"/>
                <a:ea typeface="Barlow Condensed"/>
                <a:cs typeface="Barlow Condensed"/>
                <a:sym typeface="Barlow Condensed"/>
              </a:rPr>
              <a:t>dog</a:t>
            </a:r>
            <a:endParaRPr b="1" sz="1600">
              <a:solidFill>
                <a:schemeClr val="dk1"/>
              </a:solidFill>
              <a:latin typeface="Barlow Condensed"/>
              <a:ea typeface="Barlow Condensed"/>
              <a:cs typeface="Barlow Condensed"/>
              <a:sym typeface="Barlow Condensed"/>
            </a:endParaRPr>
          </a:p>
        </p:txBody>
      </p:sp>
      <p:sp>
        <p:nvSpPr>
          <p:cNvPr id="805" name="Google Shape;805;p79"/>
          <p:cNvSpPr txBox="1"/>
          <p:nvPr/>
        </p:nvSpPr>
        <p:spPr>
          <a:xfrm rot="-5400000">
            <a:off x="800085" y="4490200"/>
            <a:ext cx="707100" cy="34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Barlow Condensed"/>
                <a:ea typeface="Barlow Condensed"/>
                <a:cs typeface="Barlow Condensed"/>
                <a:sym typeface="Barlow Condensed"/>
              </a:rPr>
              <a:t>runs</a:t>
            </a:r>
            <a:endParaRPr b="1" sz="1600">
              <a:solidFill>
                <a:schemeClr val="dk1"/>
              </a:solidFill>
              <a:latin typeface="Barlow Condensed"/>
              <a:ea typeface="Barlow Condensed"/>
              <a:cs typeface="Barlow Condensed"/>
              <a:sym typeface="Barlow Condensed"/>
            </a:endParaRPr>
          </a:p>
        </p:txBody>
      </p:sp>
      <p:sp>
        <p:nvSpPr>
          <p:cNvPr id="806" name="Google Shape;806;p79"/>
          <p:cNvSpPr txBox="1"/>
          <p:nvPr/>
        </p:nvSpPr>
        <p:spPr>
          <a:xfrm rot="-5400000">
            <a:off x="974085" y="4490200"/>
            <a:ext cx="707100" cy="34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Barlow Condensed"/>
                <a:ea typeface="Barlow Condensed"/>
                <a:cs typeface="Barlow Condensed"/>
                <a:sym typeface="Barlow Condensed"/>
              </a:rPr>
              <a:t>around</a:t>
            </a:r>
            <a:endParaRPr b="1" sz="1600">
              <a:solidFill>
                <a:schemeClr val="dk1"/>
              </a:solidFill>
              <a:latin typeface="Barlow Condensed"/>
              <a:ea typeface="Barlow Condensed"/>
              <a:cs typeface="Barlow Condensed"/>
              <a:sym typeface="Barlow Condensed"/>
            </a:endParaRPr>
          </a:p>
        </p:txBody>
      </p:sp>
      <p:sp>
        <p:nvSpPr>
          <p:cNvPr id="807" name="Google Shape;807;p79"/>
          <p:cNvSpPr txBox="1"/>
          <p:nvPr/>
        </p:nvSpPr>
        <p:spPr>
          <a:xfrm rot="-5400000">
            <a:off x="1165960" y="4475375"/>
            <a:ext cx="707100" cy="3420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600">
                <a:solidFill>
                  <a:schemeClr val="dk1"/>
                </a:solidFill>
                <a:latin typeface="Barlow Condensed"/>
                <a:ea typeface="Barlow Condensed"/>
                <a:cs typeface="Barlow Condensed"/>
                <a:sym typeface="Barlow Condensed"/>
              </a:rPr>
              <a:t>the</a:t>
            </a:r>
            <a:endParaRPr b="1" sz="1600">
              <a:solidFill>
                <a:schemeClr val="dk1"/>
              </a:solidFill>
              <a:latin typeface="Barlow Condensed"/>
              <a:ea typeface="Barlow Condensed"/>
              <a:cs typeface="Barlow Condensed"/>
              <a:sym typeface="Barlow Condensed"/>
            </a:endParaRPr>
          </a:p>
        </p:txBody>
      </p:sp>
      <p:sp>
        <p:nvSpPr>
          <p:cNvPr id="808" name="Google Shape;808;p79"/>
          <p:cNvSpPr/>
          <p:nvPr/>
        </p:nvSpPr>
        <p:spPr>
          <a:xfrm>
            <a:off x="6440200" y="2511528"/>
            <a:ext cx="226800" cy="10482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09" name="Google Shape;809;p79"/>
          <p:cNvSpPr/>
          <p:nvPr/>
        </p:nvSpPr>
        <p:spPr>
          <a:xfrm>
            <a:off x="6666986" y="2169930"/>
            <a:ext cx="226800" cy="1389900"/>
          </a:xfrm>
          <a:prstGeom prst="rect">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10" name="Google Shape;810;p79"/>
          <p:cNvSpPr/>
          <p:nvPr/>
        </p:nvSpPr>
        <p:spPr>
          <a:xfrm>
            <a:off x="6893772" y="1931200"/>
            <a:ext cx="226800" cy="16287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11" name="Google Shape;811;p79"/>
          <p:cNvSpPr/>
          <p:nvPr/>
        </p:nvSpPr>
        <p:spPr>
          <a:xfrm>
            <a:off x="7120558" y="2806680"/>
            <a:ext cx="226800" cy="753600"/>
          </a:xfrm>
          <a:prstGeom prst="rect">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12" name="Google Shape;812;p79"/>
          <p:cNvSpPr/>
          <p:nvPr/>
        </p:nvSpPr>
        <p:spPr>
          <a:xfrm>
            <a:off x="7347344" y="3370809"/>
            <a:ext cx="226800" cy="1887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13" name="Google Shape;813;p79"/>
          <p:cNvSpPr/>
          <p:nvPr/>
        </p:nvSpPr>
        <p:spPr>
          <a:xfrm>
            <a:off x="7574130" y="2575043"/>
            <a:ext cx="226800" cy="9846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14" name="Google Shape;814;p79"/>
          <p:cNvSpPr txBox="1"/>
          <p:nvPr/>
        </p:nvSpPr>
        <p:spPr>
          <a:xfrm rot="-5400000">
            <a:off x="6200060" y="20505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tree</a:t>
            </a:r>
            <a:endParaRPr b="1" sz="1600">
              <a:solidFill>
                <a:schemeClr val="dk1"/>
              </a:solidFill>
              <a:latin typeface="Barlow Condensed"/>
              <a:ea typeface="Barlow Condensed"/>
              <a:cs typeface="Barlow Condensed"/>
              <a:sym typeface="Barlow Condensed"/>
            </a:endParaRPr>
          </a:p>
        </p:txBody>
      </p:sp>
      <p:sp>
        <p:nvSpPr>
          <p:cNvPr id="815" name="Google Shape;815;p79"/>
          <p:cNvSpPr txBox="1"/>
          <p:nvPr/>
        </p:nvSpPr>
        <p:spPr>
          <a:xfrm rot="-5400000">
            <a:off x="6391260" y="17156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park</a:t>
            </a:r>
            <a:endParaRPr b="1" sz="1600">
              <a:solidFill>
                <a:schemeClr val="dk1"/>
              </a:solidFill>
              <a:latin typeface="Barlow Condensed"/>
              <a:ea typeface="Barlow Condensed"/>
              <a:cs typeface="Barlow Condensed"/>
              <a:sym typeface="Barlow Condensed"/>
            </a:endParaRPr>
          </a:p>
        </p:txBody>
      </p:sp>
      <p:sp>
        <p:nvSpPr>
          <p:cNvPr id="816" name="Google Shape;816;p79"/>
          <p:cNvSpPr txBox="1"/>
          <p:nvPr/>
        </p:nvSpPr>
        <p:spPr>
          <a:xfrm rot="-5400000">
            <a:off x="6623735" y="1480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yard</a:t>
            </a:r>
            <a:endParaRPr b="1" sz="1600">
              <a:solidFill>
                <a:schemeClr val="dk1"/>
              </a:solidFill>
              <a:latin typeface="Barlow Condensed"/>
              <a:ea typeface="Barlow Condensed"/>
              <a:cs typeface="Barlow Condensed"/>
              <a:sym typeface="Barlow Condensed"/>
            </a:endParaRPr>
          </a:p>
        </p:txBody>
      </p:sp>
      <p:sp>
        <p:nvSpPr>
          <p:cNvPr id="817" name="Google Shape;817;p79"/>
          <p:cNvSpPr txBox="1"/>
          <p:nvPr/>
        </p:nvSpPr>
        <p:spPr>
          <a:xfrm rot="-5400000">
            <a:off x="6863735" y="235247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apple</a:t>
            </a:r>
            <a:endParaRPr b="1" sz="1600">
              <a:solidFill>
                <a:schemeClr val="dk1"/>
              </a:solidFill>
              <a:latin typeface="Barlow Condensed"/>
              <a:ea typeface="Barlow Condensed"/>
              <a:cs typeface="Barlow Condensed"/>
              <a:sym typeface="Barlow Condensed"/>
            </a:endParaRPr>
          </a:p>
        </p:txBody>
      </p:sp>
      <p:sp>
        <p:nvSpPr>
          <p:cNvPr id="818" name="Google Shape;818;p79"/>
          <p:cNvSpPr txBox="1"/>
          <p:nvPr/>
        </p:nvSpPr>
        <p:spPr>
          <a:xfrm rot="-5400000">
            <a:off x="7107210" y="28963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the</a:t>
            </a:r>
            <a:endParaRPr b="1" sz="1600">
              <a:solidFill>
                <a:schemeClr val="dk1"/>
              </a:solidFill>
              <a:latin typeface="Barlow Condensed"/>
              <a:ea typeface="Barlow Condensed"/>
              <a:cs typeface="Barlow Condensed"/>
              <a:sym typeface="Barlow Condensed"/>
            </a:endParaRPr>
          </a:p>
        </p:txBody>
      </p:sp>
      <p:sp>
        <p:nvSpPr>
          <p:cNvPr id="819" name="Google Shape;819;p79"/>
          <p:cNvSpPr txBox="1"/>
          <p:nvPr/>
        </p:nvSpPr>
        <p:spPr>
          <a:xfrm rot="-5400000">
            <a:off x="7336210" y="21137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large</a:t>
            </a:r>
            <a:endParaRPr b="1" sz="1600">
              <a:solidFill>
                <a:schemeClr val="dk1"/>
              </a:solidFill>
              <a:latin typeface="Barlow Condensed"/>
              <a:ea typeface="Barlow Condensed"/>
              <a:cs typeface="Barlow Condensed"/>
              <a:sym typeface="Barlow Condensed"/>
            </a:endParaRPr>
          </a:p>
        </p:txBody>
      </p:sp>
      <p:sp>
        <p:nvSpPr>
          <p:cNvPr id="820" name="Google Shape;820;p79"/>
          <p:cNvSpPr txBox="1"/>
          <p:nvPr/>
        </p:nvSpPr>
        <p:spPr>
          <a:xfrm>
            <a:off x="3290400" y="4359825"/>
            <a:ext cx="2563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highlight>
                  <a:srgbClr val="D9EAD3"/>
                </a:highlight>
                <a:latin typeface="Barlow Condensed"/>
                <a:ea typeface="Barlow Condensed"/>
                <a:cs typeface="Barlow Condensed"/>
                <a:sym typeface="Barlow Condensed"/>
              </a:rPr>
              <a:t>The dog runs around the </a:t>
            </a:r>
            <a:r>
              <a:rPr lang="en" sz="1800">
                <a:solidFill>
                  <a:schemeClr val="dk1"/>
                </a:solidFill>
                <a:highlight>
                  <a:srgbClr val="F4CCCC"/>
                </a:highlight>
                <a:latin typeface="Barlow Condensed"/>
                <a:ea typeface="Barlow Condensed"/>
                <a:cs typeface="Barlow Condensed"/>
                <a:sym typeface="Barlow Condensed"/>
              </a:rPr>
              <a:t>yard</a:t>
            </a:r>
            <a:endParaRPr sz="1800">
              <a:solidFill>
                <a:schemeClr val="dk1"/>
              </a:solidFill>
              <a:highlight>
                <a:srgbClr val="F4CCCC"/>
              </a:highlight>
              <a:latin typeface="Barlow Condensed"/>
              <a:ea typeface="Barlow Condensed"/>
              <a:cs typeface="Barlow Condensed"/>
              <a:sym typeface="Barlow Condensed"/>
            </a:endParaRPr>
          </a:p>
        </p:txBody>
      </p:sp>
      <p:sp>
        <p:nvSpPr>
          <p:cNvPr id="821" name="Google Shape;821;p79"/>
          <p:cNvSpPr txBox="1"/>
          <p:nvPr/>
        </p:nvSpPr>
        <p:spPr>
          <a:xfrm>
            <a:off x="5812450" y="3560275"/>
            <a:ext cx="256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Barlow Condensed"/>
                <a:ea typeface="Barlow Condensed"/>
                <a:cs typeface="Barlow Condensed"/>
                <a:sym typeface="Barlow Condensed"/>
              </a:rPr>
              <a:t>Softmax function</a:t>
            </a:r>
            <a:endParaRPr sz="1600">
              <a:solidFill>
                <a:schemeClr val="dk1"/>
              </a:solidFill>
              <a:latin typeface="Barlow Condensed"/>
              <a:ea typeface="Barlow Condensed"/>
              <a:cs typeface="Barlow Condensed"/>
              <a:sym typeface="Barlow Condensed"/>
            </a:endParaRPr>
          </a:p>
        </p:txBody>
      </p:sp>
      <p:cxnSp>
        <p:nvCxnSpPr>
          <p:cNvPr id="822" name="Google Shape;822;p79"/>
          <p:cNvCxnSpPr>
            <a:endCxn id="821" idx="2"/>
          </p:cNvCxnSpPr>
          <p:nvPr/>
        </p:nvCxnSpPr>
        <p:spPr>
          <a:xfrm flipH="1" rot="10800000">
            <a:off x="1726750" y="3991375"/>
            <a:ext cx="5367300" cy="353400"/>
          </a:xfrm>
          <a:prstGeom prst="curvedConnector2">
            <a:avLst/>
          </a:prstGeom>
          <a:noFill/>
          <a:ln cap="flat" cmpd="sng" w="19050">
            <a:solidFill>
              <a:srgbClr val="FF0000"/>
            </a:solidFill>
            <a:prstDash val="solid"/>
            <a:round/>
            <a:headEnd len="med" w="med" type="none"/>
            <a:tailEnd len="med" w="med" type="triangle"/>
          </a:ln>
        </p:spPr>
      </p:cxnSp>
      <p:sp>
        <p:nvSpPr>
          <p:cNvPr id="823" name="Google Shape;823;p79"/>
          <p:cNvSpPr/>
          <p:nvPr/>
        </p:nvSpPr>
        <p:spPr>
          <a:xfrm>
            <a:off x="929275" y="3717075"/>
            <a:ext cx="867300" cy="3534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cxnSp>
        <p:nvCxnSpPr>
          <p:cNvPr id="824" name="Google Shape;824;p79"/>
          <p:cNvCxnSpPr/>
          <p:nvPr/>
        </p:nvCxnSpPr>
        <p:spPr>
          <a:xfrm>
            <a:off x="1874573" y="1462350"/>
            <a:ext cx="16797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8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 – Self-supervised Pre-training</a:t>
            </a:r>
            <a:endParaRPr sz="1800"/>
          </a:p>
        </p:txBody>
      </p:sp>
      <p:sp>
        <p:nvSpPr>
          <p:cNvPr id="830" name="Google Shape;830;p80"/>
          <p:cNvSpPr/>
          <p:nvPr/>
        </p:nvSpPr>
        <p:spPr>
          <a:xfrm>
            <a:off x="939450" y="2681903"/>
            <a:ext cx="226800" cy="10482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1" name="Google Shape;831;p80"/>
          <p:cNvSpPr/>
          <p:nvPr/>
        </p:nvSpPr>
        <p:spPr>
          <a:xfrm>
            <a:off x="1166236" y="2340305"/>
            <a:ext cx="226800" cy="1389900"/>
          </a:xfrm>
          <a:prstGeom prst="rect">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2" name="Google Shape;832;p80"/>
          <p:cNvSpPr/>
          <p:nvPr/>
        </p:nvSpPr>
        <p:spPr>
          <a:xfrm>
            <a:off x="1393022" y="2101575"/>
            <a:ext cx="226800" cy="16287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3" name="Google Shape;833;p80"/>
          <p:cNvSpPr/>
          <p:nvPr/>
        </p:nvSpPr>
        <p:spPr>
          <a:xfrm>
            <a:off x="1619808" y="2977055"/>
            <a:ext cx="226800" cy="753600"/>
          </a:xfrm>
          <a:prstGeom prst="rect">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4" name="Google Shape;834;p80"/>
          <p:cNvSpPr/>
          <p:nvPr/>
        </p:nvSpPr>
        <p:spPr>
          <a:xfrm>
            <a:off x="1846594" y="3541184"/>
            <a:ext cx="226800" cy="1887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5" name="Google Shape;835;p80"/>
          <p:cNvSpPr/>
          <p:nvPr/>
        </p:nvSpPr>
        <p:spPr>
          <a:xfrm>
            <a:off x="2073380" y="2745418"/>
            <a:ext cx="226800" cy="9846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36" name="Google Shape;836;p80"/>
          <p:cNvSpPr txBox="1"/>
          <p:nvPr/>
        </p:nvSpPr>
        <p:spPr>
          <a:xfrm rot="-5400000">
            <a:off x="699310" y="222087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tree</a:t>
            </a:r>
            <a:endParaRPr b="1" sz="1600">
              <a:solidFill>
                <a:schemeClr val="dk1"/>
              </a:solidFill>
              <a:latin typeface="Barlow Condensed"/>
              <a:ea typeface="Barlow Condensed"/>
              <a:cs typeface="Barlow Condensed"/>
              <a:sym typeface="Barlow Condensed"/>
            </a:endParaRPr>
          </a:p>
        </p:txBody>
      </p:sp>
      <p:sp>
        <p:nvSpPr>
          <p:cNvPr id="837" name="Google Shape;837;p80"/>
          <p:cNvSpPr txBox="1"/>
          <p:nvPr/>
        </p:nvSpPr>
        <p:spPr>
          <a:xfrm rot="-5400000">
            <a:off x="890510" y="18860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park</a:t>
            </a:r>
            <a:endParaRPr b="1" sz="1600">
              <a:solidFill>
                <a:schemeClr val="dk1"/>
              </a:solidFill>
              <a:latin typeface="Barlow Condensed"/>
              <a:ea typeface="Barlow Condensed"/>
              <a:cs typeface="Barlow Condensed"/>
              <a:sym typeface="Barlow Condensed"/>
            </a:endParaRPr>
          </a:p>
        </p:txBody>
      </p:sp>
      <p:sp>
        <p:nvSpPr>
          <p:cNvPr id="838" name="Google Shape;838;p80"/>
          <p:cNvSpPr txBox="1"/>
          <p:nvPr/>
        </p:nvSpPr>
        <p:spPr>
          <a:xfrm rot="-5400000">
            <a:off x="1122985" y="165067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yard</a:t>
            </a:r>
            <a:endParaRPr b="1" sz="1600">
              <a:solidFill>
                <a:schemeClr val="dk1"/>
              </a:solidFill>
              <a:latin typeface="Barlow Condensed"/>
              <a:ea typeface="Barlow Condensed"/>
              <a:cs typeface="Barlow Condensed"/>
              <a:sym typeface="Barlow Condensed"/>
            </a:endParaRPr>
          </a:p>
        </p:txBody>
      </p:sp>
      <p:sp>
        <p:nvSpPr>
          <p:cNvPr id="839" name="Google Shape;839;p80"/>
          <p:cNvSpPr txBox="1"/>
          <p:nvPr/>
        </p:nvSpPr>
        <p:spPr>
          <a:xfrm rot="-5400000">
            <a:off x="1362985" y="25228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apple</a:t>
            </a:r>
            <a:endParaRPr b="1" sz="1600">
              <a:solidFill>
                <a:schemeClr val="dk1"/>
              </a:solidFill>
              <a:latin typeface="Barlow Condensed"/>
              <a:ea typeface="Barlow Condensed"/>
              <a:cs typeface="Barlow Condensed"/>
              <a:sym typeface="Barlow Condensed"/>
            </a:endParaRPr>
          </a:p>
        </p:txBody>
      </p:sp>
      <p:sp>
        <p:nvSpPr>
          <p:cNvPr id="840" name="Google Shape;840;p80"/>
          <p:cNvSpPr txBox="1"/>
          <p:nvPr/>
        </p:nvSpPr>
        <p:spPr>
          <a:xfrm rot="-5400000">
            <a:off x="1606460" y="30667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the</a:t>
            </a:r>
            <a:endParaRPr b="1" sz="1600">
              <a:solidFill>
                <a:schemeClr val="dk1"/>
              </a:solidFill>
              <a:latin typeface="Barlow Condensed"/>
              <a:ea typeface="Barlow Condensed"/>
              <a:cs typeface="Barlow Condensed"/>
              <a:sym typeface="Barlow Condensed"/>
            </a:endParaRPr>
          </a:p>
        </p:txBody>
      </p:sp>
      <p:sp>
        <p:nvSpPr>
          <p:cNvPr id="841" name="Google Shape;841;p80"/>
          <p:cNvSpPr txBox="1"/>
          <p:nvPr/>
        </p:nvSpPr>
        <p:spPr>
          <a:xfrm rot="-5400000">
            <a:off x="1835460" y="22841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large</a:t>
            </a:r>
            <a:endParaRPr b="1" sz="1600">
              <a:solidFill>
                <a:schemeClr val="dk1"/>
              </a:solidFill>
              <a:latin typeface="Barlow Condensed"/>
              <a:ea typeface="Barlow Condensed"/>
              <a:cs typeface="Barlow Condensed"/>
              <a:sym typeface="Barlow Condensed"/>
            </a:endParaRPr>
          </a:p>
        </p:txBody>
      </p:sp>
      <p:sp>
        <p:nvSpPr>
          <p:cNvPr id="842" name="Google Shape;842;p80"/>
          <p:cNvSpPr txBox="1"/>
          <p:nvPr/>
        </p:nvSpPr>
        <p:spPr>
          <a:xfrm>
            <a:off x="311700" y="3730650"/>
            <a:ext cx="256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Barlow Condensed"/>
                <a:ea typeface="Barlow Condensed"/>
                <a:cs typeface="Barlow Condensed"/>
                <a:sym typeface="Barlow Condensed"/>
              </a:rPr>
              <a:t>Softmax function</a:t>
            </a:r>
            <a:endParaRPr sz="1600">
              <a:solidFill>
                <a:schemeClr val="dk1"/>
              </a:solidFill>
              <a:latin typeface="Barlow Condensed"/>
              <a:ea typeface="Barlow Condensed"/>
              <a:cs typeface="Barlow Condensed"/>
              <a:sym typeface="Barlow Condensed"/>
            </a:endParaRPr>
          </a:p>
        </p:txBody>
      </p:sp>
      <p:sp>
        <p:nvSpPr>
          <p:cNvPr id="843" name="Google Shape;843;p80"/>
          <p:cNvSpPr txBox="1"/>
          <p:nvPr/>
        </p:nvSpPr>
        <p:spPr>
          <a:xfrm>
            <a:off x="3579025" y="1779950"/>
            <a:ext cx="51342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chemeClr val="dk1"/>
                </a:solidFill>
                <a:latin typeface="Georgia"/>
                <a:ea typeface="Georgia"/>
                <a:cs typeface="Georgia"/>
                <a:sym typeface="Georgia"/>
              </a:rPr>
              <a:t>P(“</a:t>
            </a:r>
            <a:r>
              <a:rPr lang="en" sz="2400">
                <a:solidFill>
                  <a:schemeClr val="dk1"/>
                </a:solidFill>
                <a:highlight>
                  <a:srgbClr val="F4CCCC"/>
                </a:highlight>
                <a:latin typeface="Georgia"/>
                <a:ea typeface="Georgia"/>
                <a:cs typeface="Georgia"/>
                <a:sym typeface="Georgia"/>
              </a:rPr>
              <a:t>yard</a:t>
            </a:r>
            <a:r>
              <a:rPr lang="en" sz="2400">
                <a:solidFill>
                  <a:schemeClr val="dk1"/>
                </a:solidFill>
                <a:latin typeface="Georgia"/>
                <a:ea typeface="Georgia"/>
                <a:cs typeface="Georgia"/>
                <a:sym typeface="Georgia"/>
              </a:rPr>
              <a:t>” | “</a:t>
            </a:r>
            <a:r>
              <a:rPr lang="en" sz="2400">
                <a:solidFill>
                  <a:schemeClr val="dk1"/>
                </a:solidFill>
                <a:highlight>
                  <a:srgbClr val="D9EAD3"/>
                </a:highlight>
                <a:latin typeface="Georgia"/>
                <a:ea typeface="Georgia"/>
                <a:cs typeface="Georgia"/>
                <a:sym typeface="Georgia"/>
              </a:rPr>
              <a:t>The dog runs around the</a:t>
            </a:r>
            <a:r>
              <a:rPr lang="en" sz="2400">
                <a:solidFill>
                  <a:schemeClr val="dk1"/>
                </a:solidFill>
                <a:latin typeface="Georgia"/>
                <a:ea typeface="Georgia"/>
                <a:cs typeface="Georgia"/>
                <a:sym typeface="Georgia"/>
              </a:rPr>
              <a:t>”)</a:t>
            </a:r>
            <a:endParaRPr sz="2400">
              <a:solidFill>
                <a:schemeClr val="dk1"/>
              </a:solidFill>
              <a:latin typeface="Georgia"/>
              <a:ea typeface="Georgia"/>
              <a:cs typeface="Georgia"/>
              <a:sym typeface="Georgia"/>
            </a:endParaRPr>
          </a:p>
        </p:txBody>
      </p:sp>
      <p:sp>
        <p:nvSpPr>
          <p:cNvPr id="844" name="Google Shape;844;p80"/>
          <p:cNvSpPr txBox="1"/>
          <p:nvPr/>
        </p:nvSpPr>
        <p:spPr>
          <a:xfrm>
            <a:off x="3915925" y="2355300"/>
            <a:ext cx="44604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Barlow Condensed"/>
                <a:ea typeface="Barlow Condensed"/>
                <a:cs typeface="Barlow Condensed"/>
                <a:sym typeface="Barlow Condensed"/>
              </a:rPr>
              <a:t>eg. The probability of the token “yard” being next, given the sequence “The dog runs around the”</a:t>
            </a:r>
            <a:endParaRPr sz="1600">
              <a:solidFill>
                <a:schemeClr val="dk1"/>
              </a:solidFill>
              <a:latin typeface="Barlow Condensed"/>
              <a:ea typeface="Barlow Condensed"/>
              <a:cs typeface="Barlow Condensed"/>
              <a:sym typeface="Barlow Condensed"/>
            </a:endParaRPr>
          </a:p>
        </p:txBody>
      </p:sp>
      <p:sp>
        <p:nvSpPr>
          <p:cNvPr id="845" name="Google Shape;845;p80"/>
          <p:cNvSpPr txBox="1"/>
          <p:nvPr/>
        </p:nvSpPr>
        <p:spPr>
          <a:xfrm>
            <a:off x="4417523" y="3418625"/>
            <a:ext cx="34572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solidFill>
                  <a:schemeClr val="dk1"/>
                </a:solidFill>
                <a:latin typeface="Georgia"/>
                <a:ea typeface="Georgia"/>
                <a:cs typeface="Georgia"/>
                <a:sym typeface="Georgia"/>
              </a:rPr>
              <a:t>Cross-Entropy Loss</a:t>
            </a:r>
            <a:r>
              <a:rPr lang="en" sz="1800">
                <a:solidFill>
                  <a:schemeClr val="dk1"/>
                </a:solidFill>
                <a:latin typeface="Georgia"/>
                <a:ea typeface="Georgia"/>
                <a:cs typeface="Georgia"/>
                <a:sym typeface="Georgia"/>
              </a:rPr>
              <a:t> is used as a training objective to maximize this likelihood as we train the LLM.</a:t>
            </a:r>
            <a:endParaRPr sz="1800">
              <a:solidFill>
                <a:schemeClr val="dk1"/>
              </a:solidFill>
              <a:latin typeface="Georgia"/>
              <a:ea typeface="Georgia"/>
              <a:cs typeface="Georgia"/>
              <a:sym typeface="Georgi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8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 – Inference</a:t>
            </a:r>
            <a:endParaRPr sz="1800"/>
          </a:p>
        </p:txBody>
      </p:sp>
      <p:sp>
        <p:nvSpPr>
          <p:cNvPr id="851" name="Google Shape;851;p81"/>
          <p:cNvSpPr txBox="1"/>
          <p:nvPr>
            <p:ph idx="1" type="body"/>
          </p:nvPr>
        </p:nvSpPr>
        <p:spPr>
          <a:xfrm>
            <a:off x="311700" y="1152475"/>
            <a:ext cx="8520600" cy="3416400"/>
          </a:xfrm>
          <a:prstGeom prst="rect">
            <a:avLst/>
          </a:prstGeom>
        </p:spPr>
        <p:txBody>
          <a:bodyPr anchorCtr="0" anchor="ctr" bIns="34275" lIns="68575" spcFirstLastPara="1" rIns="68575" wrap="square" tIns="34275">
            <a:normAutofit/>
          </a:bodyPr>
          <a:lstStyle/>
          <a:p>
            <a:pPr indent="0" lvl="0" marL="0" rtl="0" algn="ctr">
              <a:spcBef>
                <a:spcPts val="600"/>
              </a:spcBef>
              <a:spcAft>
                <a:spcPts val="0"/>
              </a:spcAft>
              <a:buNone/>
            </a:pPr>
            <a:r>
              <a:rPr i="1" lang="en" sz="2400"/>
              <a:t>How do we generate new texts during inference?</a:t>
            </a:r>
            <a:endParaRPr i="1"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8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 – Inference</a:t>
            </a:r>
            <a:endParaRPr sz="1800"/>
          </a:p>
        </p:txBody>
      </p:sp>
      <p:pic>
        <p:nvPicPr>
          <p:cNvPr id="857" name="Google Shape;857;p82"/>
          <p:cNvPicPr preferRelativeResize="0"/>
          <p:nvPr/>
        </p:nvPicPr>
        <p:blipFill>
          <a:blip r:embed="rId3">
            <a:alphaModFix/>
          </a:blip>
          <a:stretch>
            <a:fillRect/>
          </a:stretch>
        </p:blipFill>
        <p:spPr>
          <a:xfrm>
            <a:off x="769175" y="1514600"/>
            <a:ext cx="3887476" cy="2940425"/>
          </a:xfrm>
          <a:prstGeom prst="rect">
            <a:avLst/>
          </a:prstGeom>
          <a:noFill/>
          <a:ln>
            <a:noFill/>
          </a:ln>
        </p:spPr>
      </p:pic>
      <p:sp>
        <p:nvSpPr>
          <p:cNvPr id="858" name="Google Shape;858;p82"/>
          <p:cNvSpPr txBox="1"/>
          <p:nvPr/>
        </p:nvSpPr>
        <p:spPr>
          <a:xfrm rot="-5400000">
            <a:off x="639873" y="1151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The</a:t>
            </a:r>
            <a:endParaRPr b="1" sz="1600">
              <a:solidFill>
                <a:schemeClr val="dk1"/>
              </a:solidFill>
              <a:latin typeface="Barlow Condensed"/>
              <a:ea typeface="Barlow Condensed"/>
              <a:cs typeface="Barlow Condensed"/>
              <a:sym typeface="Barlow Condensed"/>
            </a:endParaRPr>
          </a:p>
        </p:txBody>
      </p:sp>
      <p:sp>
        <p:nvSpPr>
          <p:cNvPr id="859" name="Google Shape;859;p82"/>
          <p:cNvSpPr/>
          <p:nvPr/>
        </p:nvSpPr>
        <p:spPr>
          <a:xfrm>
            <a:off x="6440200" y="2511528"/>
            <a:ext cx="226800" cy="1048200"/>
          </a:xfrm>
          <a:prstGeom prst="rect">
            <a:avLst/>
          </a:prstGeom>
          <a:solidFill>
            <a:srgbClr val="FFF2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0" name="Google Shape;860;p82"/>
          <p:cNvSpPr/>
          <p:nvPr/>
        </p:nvSpPr>
        <p:spPr>
          <a:xfrm>
            <a:off x="6666986" y="2169930"/>
            <a:ext cx="226800" cy="1389900"/>
          </a:xfrm>
          <a:prstGeom prst="rect">
            <a:avLst/>
          </a:prstGeom>
          <a:solidFill>
            <a:srgbClr val="C9DAF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1" name="Google Shape;861;p82"/>
          <p:cNvSpPr/>
          <p:nvPr/>
        </p:nvSpPr>
        <p:spPr>
          <a:xfrm>
            <a:off x="6893772" y="1931200"/>
            <a:ext cx="226800" cy="1628700"/>
          </a:xfrm>
          <a:prstGeom prst="rect">
            <a:avLst/>
          </a:prstGeom>
          <a:solidFill>
            <a:srgbClr val="F4CCC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2" name="Google Shape;862;p82"/>
          <p:cNvSpPr/>
          <p:nvPr/>
        </p:nvSpPr>
        <p:spPr>
          <a:xfrm>
            <a:off x="7120558" y="2806680"/>
            <a:ext cx="226800" cy="753600"/>
          </a:xfrm>
          <a:prstGeom prst="rect">
            <a:avLst/>
          </a:prstGeom>
          <a:solidFill>
            <a:srgbClr val="F9CB9C"/>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3" name="Google Shape;863;p82"/>
          <p:cNvSpPr/>
          <p:nvPr/>
        </p:nvSpPr>
        <p:spPr>
          <a:xfrm>
            <a:off x="7347344" y="3370809"/>
            <a:ext cx="226800" cy="188700"/>
          </a:xfrm>
          <a:prstGeom prst="rect">
            <a:avLst/>
          </a:prstGeom>
          <a:solidFill>
            <a:srgbClr val="B6D7A8"/>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4" name="Google Shape;864;p82"/>
          <p:cNvSpPr/>
          <p:nvPr/>
        </p:nvSpPr>
        <p:spPr>
          <a:xfrm>
            <a:off x="7574130" y="2575043"/>
            <a:ext cx="226800" cy="984600"/>
          </a:xfrm>
          <a:prstGeom prst="rect">
            <a:avLst/>
          </a:prstGeom>
          <a:solidFill>
            <a:srgbClr val="B4A7D6"/>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65" name="Google Shape;865;p82"/>
          <p:cNvSpPr txBox="1"/>
          <p:nvPr/>
        </p:nvSpPr>
        <p:spPr>
          <a:xfrm rot="-5400000">
            <a:off x="5922550" y="1801800"/>
            <a:ext cx="12045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capybara</a:t>
            </a:r>
            <a:endParaRPr b="1" sz="1600">
              <a:solidFill>
                <a:schemeClr val="dk1"/>
              </a:solidFill>
              <a:latin typeface="Barlow Condensed"/>
              <a:ea typeface="Barlow Condensed"/>
              <a:cs typeface="Barlow Condensed"/>
              <a:sym typeface="Barlow Condensed"/>
            </a:endParaRPr>
          </a:p>
        </p:txBody>
      </p:sp>
      <p:sp>
        <p:nvSpPr>
          <p:cNvPr id="866" name="Google Shape;866;p82"/>
          <p:cNvSpPr txBox="1"/>
          <p:nvPr/>
        </p:nvSpPr>
        <p:spPr>
          <a:xfrm rot="-5400000">
            <a:off x="6391260" y="17156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cat</a:t>
            </a:r>
            <a:endParaRPr b="1" sz="1600">
              <a:solidFill>
                <a:schemeClr val="dk1"/>
              </a:solidFill>
              <a:latin typeface="Barlow Condensed"/>
              <a:ea typeface="Barlow Condensed"/>
              <a:cs typeface="Barlow Condensed"/>
              <a:sym typeface="Barlow Condensed"/>
            </a:endParaRPr>
          </a:p>
        </p:txBody>
      </p:sp>
      <p:sp>
        <p:nvSpPr>
          <p:cNvPr id="867" name="Google Shape;867;p82"/>
          <p:cNvSpPr txBox="1"/>
          <p:nvPr/>
        </p:nvSpPr>
        <p:spPr>
          <a:xfrm rot="-5400000">
            <a:off x="6623735" y="1480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dog</a:t>
            </a:r>
            <a:endParaRPr b="1" sz="1600">
              <a:solidFill>
                <a:schemeClr val="dk1"/>
              </a:solidFill>
              <a:latin typeface="Barlow Condensed"/>
              <a:ea typeface="Barlow Condensed"/>
              <a:cs typeface="Barlow Condensed"/>
              <a:sym typeface="Barlow Condensed"/>
            </a:endParaRPr>
          </a:p>
        </p:txBody>
      </p:sp>
      <p:sp>
        <p:nvSpPr>
          <p:cNvPr id="868" name="Google Shape;868;p82"/>
          <p:cNvSpPr txBox="1"/>
          <p:nvPr/>
        </p:nvSpPr>
        <p:spPr>
          <a:xfrm rot="-5400000">
            <a:off x="6863735" y="235247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extra</a:t>
            </a:r>
            <a:endParaRPr b="1" sz="1600">
              <a:solidFill>
                <a:schemeClr val="dk1"/>
              </a:solidFill>
              <a:latin typeface="Barlow Condensed"/>
              <a:ea typeface="Barlow Condensed"/>
              <a:cs typeface="Barlow Condensed"/>
              <a:sym typeface="Barlow Condensed"/>
            </a:endParaRPr>
          </a:p>
        </p:txBody>
      </p:sp>
      <p:sp>
        <p:nvSpPr>
          <p:cNvPr id="869" name="Google Shape;869;p82"/>
          <p:cNvSpPr txBox="1"/>
          <p:nvPr/>
        </p:nvSpPr>
        <p:spPr>
          <a:xfrm rot="-5400000">
            <a:off x="7079560" y="28963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a</a:t>
            </a:r>
            <a:endParaRPr b="1" sz="1600">
              <a:solidFill>
                <a:schemeClr val="dk1"/>
              </a:solidFill>
              <a:latin typeface="Barlow Condensed"/>
              <a:ea typeface="Barlow Condensed"/>
              <a:cs typeface="Barlow Condensed"/>
              <a:sym typeface="Barlow Condensed"/>
            </a:endParaRPr>
          </a:p>
        </p:txBody>
      </p:sp>
      <p:sp>
        <p:nvSpPr>
          <p:cNvPr id="870" name="Google Shape;870;p82"/>
          <p:cNvSpPr txBox="1"/>
          <p:nvPr/>
        </p:nvSpPr>
        <p:spPr>
          <a:xfrm rot="-5400000">
            <a:off x="7316435" y="21180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Barlow Condensed"/>
                <a:ea typeface="Barlow Condensed"/>
                <a:cs typeface="Barlow Condensed"/>
                <a:sym typeface="Barlow Condensed"/>
              </a:rPr>
              <a:t>pizza</a:t>
            </a:r>
            <a:endParaRPr b="1" sz="1600">
              <a:solidFill>
                <a:schemeClr val="dk1"/>
              </a:solidFill>
              <a:latin typeface="Barlow Condensed"/>
              <a:ea typeface="Barlow Condensed"/>
              <a:cs typeface="Barlow Condensed"/>
              <a:sym typeface="Barlow Condensed"/>
            </a:endParaRPr>
          </a:p>
        </p:txBody>
      </p:sp>
      <p:sp>
        <p:nvSpPr>
          <p:cNvPr id="871" name="Google Shape;871;p82"/>
          <p:cNvSpPr txBox="1"/>
          <p:nvPr/>
        </p:nvSpPr>
        <p:spPr>
          <a:xfrm>
            <a:off x="5812450" y="3560275"/>
            <a:ext cx="25632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600">
                <a:solidFill>
                  <a:schemeClr val="dk1"/>
                </a:solidFill>
                <a:latin typeface="Barlow Condensed"/>
                <a:ea typeface="Barlow Condensed"/>
                <a:cs typeface="Barlow Condensed"/>
                <a:sym typeface="Barlow Condensed"/>
              </a:rPr>
              <a:t>Softmax function</a:t>
            </a:r>
            <a:endParaRPr sz="1600">
              <a:solidFill>
                <a:schemeClr val="dk1"/>
              </a:solidFill>
              <a:latin typeface="Barlow Condensed"/>
              <a:ea typeface="Barlow Condensed"/>
              <a:cs typeface="Barlow Condensed"/>
              <a:sym typeface="Barlow Condensed"/>
            </a:endParaRPr>
          </a:p>
        </p:txBody>
      </p:sp>
      <p:cxnSp>
        <p:nvCxnSpPr>
          <p:cNvPr id="872" name="Google Shape;872;p82"/>
          <p:cNvCxnSpPr>
            <a:endCxn id="871" idx="2"/>
          </p:cNvCxnSpPr>
          <p:nvPr/>
        </p:nvCxnSpPr>
        <p:spPr>
          <a:xfrm flipH="1" rot="10800000">
            <a:off x="998950" y="3991375"/>
            <a:ext cx="6095100" cy="438000"/>
          </a:xfrm>
          <a:prstGeom prst="curvedConnector2">
            <a:avLst/>
          </a:prstGeom>
          <a:noFill/>
          <a:ln cap="flat" cmpd="sng" w="19050">
            <a:solidFill>
              <a:srgbClr val="FF0000"/>
            </a:solidFill>
            <a:prstDash val="solid"/>
            <a:round/>
            <a:headEnd len="med" w="med" type="none"/>
            <a:tailEnd len="med" w="med" type="triangle"/>
          </a:ln>
        </p:spPr>
      </p:cxnSp>
      <p:sp>
        <p:nvSpPr>
          <p:cNvPr id="873" name="Google Shape;873;p82"/>
          <p:cNvSpPr txBox="1"/>
          <p:nvPr/>
        </p:nvSpPr>
        <p:spPr>
          <a:xfrm>
            <a:off x="5003499" y="887250"/>
            <a:ext cx="1239900" cy="1048200"/>
          </a:xfrm>
          <a:prstGeom prst="rect">
            <a:avLst/>
          </a:prstGeom>
          <a:solidFill>
            <a:srgbClr val="CFE2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sz="1200">
                <a:solidFill>
                  <a:schemeClr val="dk1"/>
                </a:solidFill>
                <a:latin typeface="Georgia"/>
                <a:ea typeface="Georgia"/>
                <a:cs typeface="Georgia"/>
                <a:sym typeface="Georgia"/>
              </a:rPr>
              <a:t>sample from the produced distribution to select the next input token</a:t>
            </a:r>
            <a:endParaRPr i="1" sz="1200">
              <a:solidFill>
                <a:schemeClr val="dk1"/>
              </a:solidFill>
              <a:latin typeface="Georgia"/>
              <a:ea typeface="Georgia"/>
              <a:cs typeface="Georgia"/>
              <a:sym typeface="Georgia"/>
            </a:endParaRPr>
          </a:p>
        </p:txBody>
      </p:sp>
      <p:sp>
        <p:nvSpPr>
          <p:cNvPr id="874" name="Google Shape;874;p82"/>
          <p:cNvSpPr/>
          <p:nvPr/>
        </p:nvSpPr>
        <p:spPr>
          <a:xfrm>
            <a:off x="6440200" y="1275350"/>
            <a:ext cx="986211" cy="707089"/>
          </a:xfrm>
          <a:custGeom>
            <a:rect b="b" l="l" r="r" t="t"/>
            <a:pathLst>
              <a:path extrusionOk="0" h="25710" w="32303">
                <a:moveTo>
                  <a:pt x="29737" y="25710"/>
                </a:moveTo>
                <a:cubicBezTo>
                  <a:pt x="29789" y="21993"/>
                  <a:pt x="35002" y="7692"/>
                  <a:pt x="30046" y="3407"/>
                </a:cubicBezTo>
                <a:cubicBezTo>
                  <a:pt x="25090" y="-878"/>
                  <a:pt x="5008" y="568"/>
                  <a:pt x="0" y="0"/>
                </a:cubicBezTo>
              </a:path>
            </a:pathLst>
          </a:custGeom>
          <a:noFill/>
          <a:ln cap="flat" cmpd="sng" w="19050">
            <a:solidFill>
              <a:srgbClr val="FF0000"/>
            </a:solidFill>
            <a:prstDash val="solid"/>
            <a:round/>
            <a:headEnd len="med" w="med" type="none"/>
            <a:tailEnd len="med" w="med" type="stealth"/>
          </a:ln>
        </p:spPr>
      </p:sp>
      <p:sp>
        <p:nvSpPr>
          <p:cNvPr id="875" name="Google Shape;875;p82"/>
          <p:cNvSpPr/>
          <p:nvPr/>
        </p:nvSpPr>
        <p:spPr>
          <a:xfrm>
            <a:off x="1184825" y="1298717"/>
            <a:ext cx="3724800" cy="164875"/>
          </a:xfrm>
          <a:custGeom>
            <a:rect b="b" l="l" r="r" t="t"/>
            <a:pathLst>
              <a:path extrusionOk="0" h="6595" w="148992">
                <a:moveTo>
                  <a:pt x="148992" y="4427"/>
                </a:moveTo>
                <a:cubicBezTo>
                  <a:pt x="127412" y="3704"/>
                  <a:pt x="44346" y="-271"/>
                  <a:pt x="19514" y="90"/>
                </a:cubicBezTo>
                <a:cubicBezTo>
                  <a:pt x="-5318" y="451"/>
                  <a:pt x="3252" y="5511"/>
                  <a:pt x="0" y="6595"/>
                </a:cubicBezTo>
              </a:path>
            </a:pathLst>
          </a:custGeom>
          <a:noFill/>
          <a:ln cap="flat" cmpd="sng" w="19050">
            <a:solidFill>
              <a:srgbClr val="FF0000"/>
            </a:solidFill>
            <a:prstDash val="solid"/>
            <a:round/>
            <a:headEnd len="med" w="med" type="none"/>
            <a:tailEnd len="med" w="med" type="triangle"/>
          </a:ln>
        </p:spPr>
      </p:sp>
      <p:sp>
        <p:nvSpPr>
          <p:cNvPr id="876" name="Google Shape;876;p82"/>
          <p:cNvSpPr txBox="1"/>
          <p:nvPr/>
        </p:nvSpPr>
        <p:spPr>
          <a:xfrm rot="213521">
            <a:off x="2692739" y="972200"/>
            <a:ext cx="971473" cy="461699"/>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arlow Condensed"/>
                <a:ea typeface="Barlow Condensed"/>
                <a:cs typeface="Barlow Condensed"/>
                <a:sym typeface="Barlow Condensed"/>
              </a:rPr>
              <a:t>capybara</a:t>
            </a:r>
            <a:endParaRPr b="1" sz="1800">
              <a:solidFill>
                <a:schemeClr val="dk1"/>
              </a:solidFill>
              <a:latin typeface="Barlow Condensed"/>
              <a:ea typeface="Barlow Condensed"/>
              <a:cs typeface="Barlow Condensed"/>
              <a:sym typeface="Barlow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0" name="Shape 880"/>
        <p:cNvGrpSpPr/>
        <p:nvPr/>
      </p:nvGrpSpPr>
      <p:grpSpPr>
        <a:xfrm>
          <a:off x="0" y="0"/>
          <a:ext cx="0" cy="0"/>
          <a:chOff x="0" y="0"/>
          <a:chExt cx="0" cy="0"/>
        </a:xfrm>
      </p:grpSpPr>
      <p:sp>
        <p:nvSpPr>
          <p:cNvPr id="881" name="Google Shape;881;p8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Utility of LLMs</a:t>
            </a:r>
            <a:endParaRPr sz="1800"/>
          </a:p>
        </p:txBody>
      </p:sp>
      <p:sp>
        <p:nvSpPr>
          <p:cNvPr id="882" name="Google Shape;882;p8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lnSpcReduction="10000"/>
          </a:bodyPr>
          <a:lstStyle/>
          <a:p>
            <a:pPr indent="0" lvl="0" marL="0" rtl="0" algn="l">
              <a:spcBef>
                <a:spcPts val="600"/>
              </a:spcBef>
              <a:spcAft>
                <a:spcPts val="0"/>
              </a:spcAft>
              <a:buNone/>
            </a:pPr>
            <a:r>
              <a:rPr lang="en" sz="2400"/>
              <a:t>Most NLP tasks can be described as text generation tasks</a:t>
            </a:r>
            <a:endParaRPr sz="2400"/>
          </a:p>
          <a:p>
            <a:pPr indent="-342900" lvl="0" marL="914400" rtl="0" algn="l">
              <a:spcBef>
                <a:spcPts val="600"/>
              </a:spcBef>
              <a:spcAft>
                <a:spcPts val="0"/>
              </a:spcAft>
              <a:buSzPts val="1800"/>
              <a:buChar char="●"/>
            </a:pPr>
            <a:r>
              <a:rPr lang="en"/>
              <a:t>Summarization</a:t>
            </a:r>
            <a:endParaRPr/>
          </a:p>
          <a:p>
            <a:pPr indent="-342900" lvl="0" marL="914400" rtl="0" algn="l">
              <a:spcBef>
                <a:spcPts val="0"/>
              </a:spcBef>
              <a:spcAft>
                <a:spcPts val="0"/>
              </a:spcAft>
              <a:buSzPts val="1800"/>
              <a:buChar char="●"/>
            </a:pPr>
            <a:r>
              <a:rPr lang="en"/>
              <a:t>Autocompletion</a:t>
            </a:r>
            <a:endParaRPr/>
          </a:p>
          <a:p>
            <a:pPr indent="-342900" lvl="0" marL="914400" rtl="0" algn="l">
              <a:spcBef>
                <a:spcPts val="0"/>
              </a:spcBef>
              <a:spcAft>
                <a:spcPts val="0"/>
              </a:spcAft>
              <a:buSzPts val="1800"/>
              <a:buChar char="●"/>
            </a:pPr>
            <a:r>
              <a:rPr lang="en"/>
              <a:t>Translation</a:t>
            </a:r>
            <a:endParaRPr/>
          </a:p>
          <a:p>
            <a:pPr indent="-342900" lvl="0" marL="914400" rtl="0" algn="l">
              <a:spcBef>
                <a:spcPts val="0"/>
              </a:spcBef>
              <a:spcAft>
                <a:spcPts val="0"/>
              </a:spcAft>
              <a:buSzPts val="1800"/>
              <a:buChar char="●"/>
            </a:pPr>
            <a:r>
              <a:rPr lang="en"/>
              <a:t>Question answering</a:t>
            </a:r>
            <a:endParaRPr/>
          </a:p>
          <a:p>
            <a:pPr indent="-342900" lvl="0" marL="914400" rtl="0" algn="l">
              <a:spcBef>
                <a:spcPts val="0"/>
              </a:spcBef>
              <a:spcAft>
                <a:spcPts val="0"/>
              </a:spcAft>
              <a:buSzPts val="1800"/>
              <a:buChar char="●"/>
            </a:pPr>
            <a:r>
              <a:rPr lang="en"/>
              <a:t>Dialogue</a:t>
            </a:r>
            <a:endParaRPr/>
          </a:p>
          <a:p>
            <a:pPr indent="-342900" lvl="0" marL="914400" rtl="0" algn="l">
              <a:spcBef>
                <a:spcPts val="0"/>
              </a:spcBef>
              <a:spcAft>
                <a:spcPts val="0"/>
              </a:spcAft>
              <a:buSzPts val="1800"/>
              <a:buChar char="●"/>
            </a:pPr>
            <a:r>
              <a:rPr lang="en"/>
              <a:t>Information extraction</a:t>
            </a:r>
            <a:endParaRPr/>
          </a:p>
          <a:p>
            <a:pPr indent="-342900" lvl="0" marL="914400" rtl="0" algn="l">
              <a:spcBef>
                <a:spcPts val="0"/>
              </a:spcBef>
              <a:spcAft>
                <a:spcPts val="0"/>
              </a:spcAft>
              <a:buSzPts val="1800"/>
              <a:buChar char="●"/>
            </a:pPr>
            <a:r>
              <a:rPr lang="en"/>
              <a:t>Named entity recognition</a:t>
            </a:r>
            <a:endParaRPr/>
          </a:p>
          <a:p>
            <a:pPr indent="-323850" lvl="0" marL="914400" rtl="0" algn="l">
              <a:spcBef>
                <a:spcPts val="0"/>
              </a:spcBef>
              <a:spcAft>
                <a:spcPts val="0"/>
              </a:spcAft>
              <a:buSzPts val="1500"/>
              <a:buChar char="●"/>
            </a:pPr>
            <a:r>
              <a:rPr lang="en"/>
              <a:t>Coreference Resolution</a:t>
            </a:r>
            <a:endParaRPr/>
          </a:p>
          <a:p>
            <a:pPr indent="-342900" lvl="0" marL="914400" rtl="0" algn="l">
              <a:spcBef>
                <a:spcPts val="0"/>
              </a:spcBef>
              <a:spcAft>
                <a:spcPts val="0"/>
              </a:spcAft>
              <a:buSzPts val="1800"/>
              <a:buChar char="●"/>
            </a:pPr>
            <a:r>
              <a:rPr lang="en"/>
              <a:t>Code generation</a:t>
            </a:r>
            <a:endParaRPr/>
          </a:p>
          <a:p>
            <a:pPr indent="-342900" lvl="0" marL="914400" rtl="0" algn="l">
              <a:spcBef>
                <a:spcPts val="0"/>
              </a:spcBef>
              <a:spcAft>
                <a:spcPts val="0"/>
              </a:spcAft>
              <a:buSzPts val="1800"/>
              <a:buChar char="●"/>
            </a:pPr>
            <a:r>
              <a:rPr lang="en"/>
              <a:t>Text Evaluation</a:t>
            </a:r>
            <a:endParaRPr/>
          </a:p>
          <a:p>
            <a:pPr indent="-323850" lvl="0" marL="914400" rtl="0" algn="l">
              <a:spcBef>
                <a:spcPts val="0"/>
              </a:spcBef>
              <a:spcAft>
                <a:spcPts val="0"/>
              </a:spcAft>
              <a:buSzPts val="1500"/>
              <a:buChar char="●"/>
            </a:pPr>
            <a:r>
              <a:rPr lang="en"/>
              <a:t>Many more!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8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Example – Few-shot Document Classification</a:t>
            </a:r>
            <a:endParaRPr sz="1800"/>
          </a:p>
        </p:txBody>
      </p:sp>
      <p:sp>
        <p:nvSpPr>
          <p:cNvPr id="888" name="Google Shape;888;p84"/>
          <p:cNvSpPr txBox="1"/>
          <p:nvPr>
            <p:ph idx="1" type="body"/>
          </p:nvPr>
        </p:nvSpPr>
        <p:spPr>
          <a:xfrm>
            <a:off x="311700" y="1152475"/>
            <a:ext cx="5565900" cy="3416400"/>
          </a:xfrm>
          <a:prstGeom prst="rect">
            <a:avLst/>
          </a:prstGeom>
          <a:ln cap="flat" cmpd="sng" w="9525">
            <a:solidFill>
              <a:schemeClr val="dk1"/>
            </a:solidFill>
            <a:prstDash val="solid"/>
            <a:round/>
            <a:headEnd len="sm" w="sm" type="none"/>
            <a:tailEnd len="sm" w="sm" type="none"/>
          </a:ln>
        </p:spPr>
        <p:txBody>
          <a:bodyPr anchorCtr="0" anchor="t"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rPr lang="en" sz="900"/>
              <a:t>Example 1:</a:t>
            </a:r>
            <a:endParaRPr sz="900"/>
          </a:p>
          <a:p>
            <a:pPr indent="0" lvl="0" marL="0" rtl="0" algn="l">
              <a:spcBef>
                <a:spcPts val="0"/>
              </a:spcBef>
              <a:spcAft>
                <a:spcPts val="0"/>
              </a:spcAft>
              <a:buClr>
                <a:schemeClr val="dk1"/>
              </a:buClr>
              <a:buSzPts val="1100"/>
              <a:buFont typeface="Arial"/>
              <a:buNone/>
            </a:pPr>
            <a:r>
              <a:rPr lang="en" sz="900"/>
              <a:t>This document is a financial statement that reports a company's financial performance over a specific period of time. It shows the company's revenues, expenses, and profits.</a:t>
            </a:r>
            <a:endParaRPr sz="900"/>
          </a:p>
          <a:p>
            <a:pPr indent="0" lvl="0" marL="0" rtl="0" algn="l">
              <a:spcBef>
                <a:spcPts val="0"/>
              </a:spcBef>
              <a:spcAft>
                <a:spcPts val="0"/>
              </a:spcAft>
              <a:buClr>
                <a:schemeClr val="dk1"/>
              </a:buClr>
              <a:buSzPts val="1100"/>
              <a:buFont typeface="Arial"/>
              <a:buNone/>
            </a:pPr>
            <a:r>
              <a:rPr lang="en" sz="900"/>
              <a:t>Class: Income Statement</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Example 2:</a:t>
            </a:r>
            <a:endParaRPr sz="900"/>
          </a:p>
          <a:p>
            <a:pPr indent="0" lvl="0" marL="0" rtl="0" algn="l">
              <a:spcBef>
                <a:spcPts val="0"/>
              </a:spcBef>
              <a:spcAft>
                <a:spcPts val="0"/>
              </a:spcAft>
              <a:buClr>
                <a:schemeClr val="dk1"/>
              </a:buClr>
              <a:buSzPts val="1100"/>
              <a:buFont typeface="Arial"/>
              <a:buNone/>
            </a:pPr>
            <a:r>
              <a:rPr lang="en" sz="900"/>
              <a:t>This document shows a company's assets, liabilities, and equity at a specific point in time.</a:t>
            </a:r>
            <a:endParaRPr sz="900"/>
          </a:p>
          <a:p>
            <a:pPr indent="0" lvl="0" marL="0" rtl="0" algn="l">
              <a:spcBef>
                <a:spcPts val="0"/>
              </a:spcBef>
              <a:spcAft>
                <a:spcPts val="0"/>
              </a:spcAft>
              <a:buClr>
                <a:schemeClr val="dk1"/>
              </a:buClr>
              <a:buSzPts val="1100"/>
              <a:buFont typeface="Arial"/>
              <a:buNone/>
            </a:pPr>
            <a:r>
              <a:rPr lang="en" sz="900"/>
              <a:t>Class: Balance Sheet</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Example 3:</a:t>
            </a:r>
            <a:endParaRPr sz="900"/>
          </a:p>
          <a:p>
            <a:pPr indent="0" lvl="0" marL="0" rtl="0" algn="l">
              <a:spcBef>
                <a:spcPts val="0"/>
              </a:spcBef>
              <a:spcAft>
                <a:spcPts val="0"/>
              </a:spcAft>
              <a:buClr>
                <a:schemeClr val="dk1"/>
              </a:buClr>
              <a:buSzPts val="1100"/>
              <a:buFont typeface="Arial"/>
              <a:buNone/>
            </a:pPr>
            <a:r>
              <a:rPr lang="en" sz="900"/>
              <a:t>This document shows the inflow and outflow of cash and cash equivalents of a company during a specific period of time.</a:t>
            </a:r>
            <a:endParaRPr sz="900"/>
          </a:p>
          <a:p>
            <a:pPr indent="0" lvl="0" marL="0" rtl="0" algn="l">
              <a:spcBef>
                <a:spcPts val="0"/>
              </a:spcBef>
              <a:spcAft>
                <a:spcPts val="0"/>
              </a:spcAft>
              <a:buClr>
                <a:schemeClr val="dk1"/>
              </a:buClr>
              <a:buSzPts val="1100"/>
              <a:buFont typeface="Arial"/>
              <a:buNone/>
            </a:pPr>
            <a:r>
              <a:rPr lang="en" sz="900"/>
              <a:t>Class: Cash Flow Statement</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Example 4:</a:t>
            </a:r>
            <a:endParaRPr sz="900"/>
          </a:p>
          <a:p>
            <a:pPr indent="0" lvl="0" marL="0" rtl="0" algn="l">
              <a:spcBef>
                <a:spcPts val="0"/>
              </a:spcBef>
              <a:spcAft>
                <a:spcPts val="0"/>
              </a:spcAft>
              <a:buClr>
                <a:schemeClr val="dk1"/>
              </a:buClr>
              <a:buSzPts val="1100"/>
              <a:buFont typeface="Arial"/>
              <a:buNone/>
            </a:pPr>
            <a:r>
              <a:rPr lang="en" sz="900"/>
              <a:t>This document shows the changes in the equity of a company during a specific period of time.</a:t>
            </a:r>
            <a:endParaRPr sz="900"/>
          </a:p>
          <a:p>
            <a:pPr indent="0" lvl="0" marL="0" rtl="0" algn="l">
              <a:spcBef>
                <a:spcPts val="0"/>
              </a:spcBef>
              <a:spcAft>
                <a:spcPts val="0"/>
              </a:spcAft>
              <a:buClr>
                <a:schemeClr val="dk1"/>
              </a:buClr>
              <a:buSzPts val="1100"/>
              <a:buFont typeface="Arial"/>
              <a:buNone/>
            </a:pPr>
            <a:r>
              <a:rPr lang="en" sz="900"/>
              <a:t>Class: Statement of Equity</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Example 5:</a:t>
            </a:r>
            <a:endParaRPr sz="900"/>
          </a:p>
          <a:p>
            <a:pPr indent="0" lvl="0" marL="0" rtl="0" algn="l">
              <a:spcBef>
                <a:spcPts val="0"/>
              </a:spcBef>
              <a:spcAft>
                <a:spcPts val="0"/>
              </a:spcAft>
              <a:buClr>
                <a:schemeClr val="dk1"/>
              </a:buClr>
              <a:buSzPts val="1100"/>
              <a:buFont typeface="Arial"/>
              <a:buNone/>
            </a:pPr>
            <a:r>
              <a:rPr lang="en" sz="900"/>
              <a:t>This document shows the sources and uses of a company's financing during a specific period of time.</a:t>
            </a:r>
            <a:endParaRPr sz="900"/>
          </a:p>
          <a:p>
            <a:pPr indent="0" lvl="0" marL="0" rtl="0" algn="l">
              <a:spcBef>
                <a:spcPts val="0"/>
              </a:spcBef>
              <a:spcAft>
                <a:spcPts val="0"/>
              </a:spcAft>
              <a:buClr>
                <a:schemeClr val="dk1"/>
              </a:buClr>
              <a:buSzPts val="1100"/>
              <a:buFont typeface="Arial"/>
              <a:buNone/>
            </a:pPr>
            <a:r>
              <a:rPr lang="en" sz="900"/>
              <a:t>Class: Statement of Financing</a:t>
            </a:r>
            <a:endParaRPr sz="900"/>
          </a:p>
          <a:p>
            <a:pPr indent="0" lvl="0" marL="0" rtl="0" algn="l">
              <a:spcBef>
                <a:spcPts val="0"/>
              </a:spcBef>
              <a:spcAft>
                <a:spcPts val="0"/>
              </a:spcAft>
              <a:buClr>
                <a:schemeClr val="dk1"/>
              </a:buClr>
              <a:buSzPts val="1100"/>
              <a:buFont typeface="Arial"/>
              <a:buNone/>
            </a:pPr>
            <a:r>
              <a:t/>
            </a:r>
            <a:endParaRPr sz="900"/>
          </a:p>
          <a:p>
            <a:pPr indent="0" lvl="0" marL="0" rtl="0" algn="l">
              <a:spcBef>
                <a:spcPts val="0"/>
              </a:spcBef>
              <a:spcAft>
                <a:spcPts val="0"/>
              </a:spcAft>
              <a:buClr>
                <a:schemeClr val="dk1"/>
              </a:buClr>
              <a:buSzPts val="1100"/>
              <a:buFont typeface="Arial"/>
              <a:buNone/>
            </a:pPr>
            <a:r>
              <a:rPr lang="en" sz="900"/>
              <a:t>Example 6: </a:t>
            </a:r>
            <a:r>
              <a:rPr lang="en" sz="900">
                <a:highlight>
                  <a:schemeClr val="accent1"/>
                </a:highlight>
              </a:rPr>
              <a:t>{document text}</a:t>
            </a:r>
            <a:endParaRPr sz="900">
              <a:highlight>
                <a:schemeClr val="accent1"/>
              </a:highlight>
            </a:endParaRPr>
          </a:p>
          <a:p>
            <a:pPr indent="0" lvl="0" marL="0" rtl="0" algn="l">
              <a:spcBef>
                <a:spcPts val="0"/>
              </a:spcBef>
              <a:spcAft>
                <a:spcPts val="0"/>
              </a:spcAft>
              <a:buClr>
                <a:schemeClr val="dk1"/>
              </a:buClr>
              <a:buSzPts val="1100"/>
              <a:buFont typeface="Arial"/>
              <a:buNone/>
            </a:pPr>
            <a:r>
              <a:rPr lang="en" sz="900"/>
              <a:t>Class: </a:t>
            </a:r>
            <a:r>
              <a:rPr lang="en" sz="900">
                <a:highlight>
                  <a:srgbClr val="B6D7A8"/>
                </a:highlight>
              </a:rPr>
              <a:t>{the model will generate the answer here}</a:t>
            </a:r>
            <a:endParaRPr sz="900">
              <a:highlight>
                <a:srgbClr val="B6D7A8"/>
              </a:highlight>
            </a:endParaRPr>
          </a:p>
          <a:p>
            <a:pPr indent="0" lvl="0" marL="0" rtl="0" algn="l">
              <a:spcBef>
                <a:spcPts val="0"/>
              </a:spcBef>
              <a:spcAft>
                <a:spcPts val="0"/>
              </a:spcAft>
              <a:buNone/>
            </a:pPr>
            <a:r>
              <a:t/>
            </a:r>
            <a:endParaRPr sz="900"/>
          </a:p>
        </p:txBody>
      </p:sp>
      <p:sp>
        <p:nvSpPr>
          <p:cNvPr id="889" name="Google Shape;889;p84"/>
          <p:cNvSpPr/>
          <p:nvPr/>
        </p:nvSpPr>
        <p:spPr>
          <a:xfrm>
            <a:off x="6032500" y="1152475"/>
            <a:ext cx="216900" cy="3416400"/>
          </a:xfrm>
          <a:prstGeom prst="righ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890" name="Google Shape;890;p84"/>
          <p:cNvSpPr txBox="1"/>
          <p:nvPr/>
        </p:nvSpPr>
        <p:spPr>
          <a:xfrm>
            <a:off x="6373225" y="2337325"/>
            <a:ext cx="216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Georgia"/>
                <a:ea typeface="Georgia"/>
                <a:cs typeface="Georgia"/>
                <a:sym typeface="Georgia"/>
              </a:rPr>
              <a:t>Giving the model examples “in context” to motivate it to perform the task we want completed. [</a:t>
            </a:r>
            <a:r>
              <a:rPr lang="en" u="sng">
                <a:solidFill>
                  <a:schemeClr val="hlink"/>
                </a:solidFill>
                <a:latin typeface="Georgia"/>
                <a:ea typeface="Georgia"/>
                <a:cs typeface="Georgia"/>
                <a:sym typeface="Georgia"/>
                <a:hlinkClick r:id="rId3"/>
              </a:rPr>
              <a:t>Example</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8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Notebook – Using GPT-3.5-turbo for sentence classification</a:t>
            </a:r>
            <a:endParaRPr sz="1800"/>
          </a:p>
        </p:txBody>
      </p:sp>
      <p:sp>
        <p:nvSpPr>
          <p:cNvPr id="896" name="Google Shape;896;p8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u="sng">
                <a:solidFill>
                  <a:schemeClr val="hlink"/>
                </a:solidFill>
                <a:hlinkClick r:id="rId3"/>
              </a:rPr>
              <a:t>Google Colab Link</a:t>
            </a:r>
            <a:endParaRPr sz="2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0" name="Shape 900"/>
        <p:cNvGrpSpPr/>
        <p:nvPr/>
      </p:nvGrpSpPr>
      <p:grpSpPr>
        <a:xfrm>
          <a:off x="0" y="0"/>
          <a:ext cx="0" cy="0"/>
          <a:chOff x="0" y="0"/>
          <a:chExt cx="0" cy="0"/>
        </a:xfrm>
      </p:grpSpPr>
      <p:sp>
        <p:nvSpPr>
          <p:cNvPr id="901" name="Google Shape;901;p8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Open Source LLMs</a:t>
            </a:r>
            <a:endParaRPr sz="1800"/>
          </a:p>
        </p:txBody>
      </p:sp>
      <p:sp>
        <p:nvSpPr>
          <p:cNvPr id="902" name="Google Shape;902;p8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000"/>
              <a:t>Pre-trained LLMs (LLaMA-2, Mistral 7b) with their parameters freely </a:t>
            </a:r>
            <a:r>
              <a:rPr lang="en" sz="2000"/>
              <a:t>available</a:t>
            </a:r>
            <a:r>
              <a:rPr lang="en" sz="2000"/>
              <a:t> online.</a:t>
            </a:r>
            <a:endParaRPr sz="2000"/>
          </a:p>
          <a:p>
            <a:pPr indent="0" lvl="0" marL="0" rtl="0" algn="l">
              <a:spcBef>
                <a:spcPts val="600"/>
              </a:spcBef>
              <a:spcAft>
                <a:spcPts val="0"/>
              </a:spcAft>
              <a:buNone/>
            </a:pPr>
            <a:r>
              <a:t/>
            </a:r>
            <a:endParaRPr sz="2400"/>
          </a:p>
          <a:p>
            <a:pPr indent="0" lvl="0" marL="0" rtl="0" algn="l">
              <a:spcBef>
                <a:spcPts val="600"/>
              </a:spcBef>
              <a:spcAft>
                <a:spcPts val="0"/>
              </a:spcAft>
              <a:buNone/>
            </a:pPr>
            <a:r>
              <a:rPr lang="en" sz="2000"/>
              <a:t>Benefits:</a:t>
            </a:r>
            <a:endParaRPr sz="2000"/>
          </a:p>
          <a:p>
            <a:pPr indent="-355600" lvl="0" marL="914400" rtl="0" algn="l">
              <a:spcBef>
                <a:spcPts val="600"/>
              </a:spcBef>
              <a:spcAft>
                <a:spcPts val="0"/>
              </a:spcAft>
              <a:buSzPts val="2000"/>
              <a:buChar char="●"/>
            </a:pPr>
            <a:r>
              <a:rPr lang="en" sz="2000"/>
              <a:t>No per-token charge</a:t>
            </a:r>
            <a:endParaRPr sz="2000"/>
          </a:p>
          <a:p>
            <a:pPr indent="-355600" lvl="0" marL="914400" rtl="0" algn="l">
              <a:spcBef>
                <a:spcPts val="0"/>
              </a:spcBef>
              <a:spcAft>
                <a:spcPts val="0"/>
              </a:spcAft>
              <a:buSzPts val="2000"/>
              <a:buChar char="●"/>
            </a:pPr>
            <a:r>
              <a:rPr lang="en" sz="2000"/>
              <a:t>Privacy and Security</a:t>
            </a:r>
            <a:endParaRPr sz="2000"/>
          </a:p>
          <a:p>
            <a:pPr indent="-355600" lvl="0" marL="914400" rtl="0" algn="l">
              <a:spcBef>
                <a:spcPts val="0"/>
              </a:spcBef>
              <a:spcAft>
                <a:spcPts val="0"/>
              </a:spcAft>
              <a:buSzPts val="2000"/>
              <a:buChar char="●"/>
            </a:pPr>
            <a:r>
              <a:rPr lang="en" sz="2000"/>
              <a:t>Full control for users</a:t>
            </a:r>
            <a:endParaRPr sz="2000"/>
          </a:p>
          <a:p>
            <a:pPr indent="-355600" lvl="0" marL="914400" rtl="0" algn="l">
              <a:spcBef>
                <a:spcPts val="0"/>
              </a:spcBef>
              <a:spcAft>
                <a:spcPts val="0"/>
              </a:spcAft>
              <a:buSzPts val="2000"/>
              <a:buChar char="●"/>
            </a:pPr>
            <a:r>
              <a:rPr lang="en" sz="2000"/>
              <a:t>Can be run on premises</a:t>
            </a:r>
            <a:endParaRPr sz="2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Open Source LLMs – LLaMA-2</a:t>
            </a:r>
            <a:endParaRPr sz="1800"/>
          </a:p>
        </p:txBody>
      </p:sp>
      <p:sp>
        <p:nvSpPr>
          <p:cNvPr id="908" name="Google Shape;908;p8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Char char="●"/>
            </a:pPr>
            <a:r>
              <a:rPr lang="en" sz="2400"/>
              <a:t>Released by Meta</a:t>
            </a:r>
            <a:endParaRPr sz="2400"/>
          </a:p>
          <a:p>
            <a:pPr indent="-381000" lvl="0" marL="457200" rtl="0" algn="l">
              <a:spcBef>
                <a:spcPts val="0"/>
              </a:spcBef>
              <a:spcAft>
                <a:spcPts val="0"/>
              </a:spcAft>
              <a:buSzPts val="2400"/>
              <a:buChar char="●"/>
            </a:pPr>
            <a:r>
              <a:rPr lang="en" sz="2400"/>
              <a:t>Comes in a variety of sizes</a:t>
            </a:r>
            <a:endParaRPr sz="2400"/>
          </a:p>
          <a:p>
            <a:pPr indent="-381000" lvl="1" marL="914400" rtl="0" algn="l">
              <a:spcBef>
                <a:spcPts val="0"/>
              </a:spcBef>
              <a:spcAft>
                <a:spcPts val="0"/>
              </a:spcAft>
              <a:buSzPts val="2400"/>
              <a:buChar char="○"/>
            </a:pPr>
            <a:r>
              <a:rPr lang="en" sz="2400"/>
              <a:t>7b, 13b, and 70b</a:t>
            </a:r>
            <a:endParaRPr sz="2400"/>
          </a:p>
          <a:p>
            <a:pPr indent="-381000" lvl="0" marL="457200" rtl="0" algn="l">
              <a:spcBef>
                <a:spcPts val="0"/>
              </a:spcBef>
              <a:spcAft>
                <a:spcPts val="0"/>
              </a:spcAft>
              <a:buSzPts val="2400"/>
              <a:buChar char="●"/>
            </a:pPr>
            <a:r>
              <a:rPr lang="en" sz="2400"/>
              <a:t>Trained on 2 trillion tokens</a:t>
            </a:r>
            <a:endParaRPr sz="2400"/>
          </a:p>
          <a:p>
            <a:pPr indent="-381000" lvl="0" marL="457200" rtl="0" algn="l">
              <a:spcBef>
                <a:spcPts val="0"/>
              </a:spcBef>
              <a:spcAft>
                <a:spcPts val="0"/>
              </a:spcAft>
              <a:buSzPts val="2400"/>
              <a:buChar char="●"/>
            </a:pPr>
            <a:r>
              <a:rPr lang="en" sz="2400"/>
              <a:t>70b parameter model is similar to GPT-3.5-turbo</a:t>
            </a:r>
            <a:endParaRPr sz="2400"/>
          </a:p>
          <a:p>
            <a:pPr indent="-381000" lvl="0" marL="457200" rtl="0" algn="l">
              <a:spcBef>
                <a:spcPts val="0"/>
              </a:spcBef>
              <a:spcAft>
                <a:spcPts val="0"/>
              </a:spcAft>
              <a:buSzPts val="2400"/>
              <a:buChar char="●"/>
            </a:pPr>
            <a:r>
              <a:rPr lang="en" sz="2400"/>
              <a:t>Available for commercial use</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8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Open Source LLMs – Mistral-7b</a:t>
            </a:r>
            <a:endParaRPr sz="1800"/>
          </a:p>
        </p:txBody>
      </p:sp>
      <p:sp>
        <p:nvSpPr>
          <p:cNvPr id="914" name="Google Shape;914;p8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Char char="●"/>
            </a:pPr>
            <a:r>
              <a:rPr lang="en" sz="2400"/>
              <a:t>Released by Mistral AI</a:t>
            </a:r>
            <a:endParaRPr sz="2400"/>
          </a:p>
          <a:p>
            <a:pPr indent="-381000" lvl="0" marL="457200" rtl="0" algn="l">
              <a:spcBef>
                <a:spcPts val="0"/>
              </a:spcBef>
              <a:spcAft>
                <a:spcPts val="0"/>
              </a:spcAft>
              <a:buSzPts val="2400"/>
              <a:buChar char="●"/>
            </a:pPr>
            <a:r>
              <a:rPr lang="en" sz="2400"/>
              <a:t>7 billion parameters</a:t>
            </a:r>
            <a:endParaRPr sz="2400"/>
          </a:p>
          <a:p>
            <a:pPr indent="-381000" lvl="0" marL="457200" rtl="0" algn="l">
              <a:spcBef>
                <a:spcPts val="0"/>
              </a:spcBef>
              <a:spcAft>
                <a:spcPts val="0"/>
              </a:spcAft>
              <a:buSzPts val="2400"/>
              <a:buChar char="●"/>
            </a:pPr>
            <a:r>
              <a:rPr lang="en" sz="2400" u="sng">
                <a:solidFill>
                  <a:schemeClr val="hlink"/>
                </a:solidFill>
                <a:hlinkClick r:id="rId3"/>
              </a:rPr>
              <a:t>“Sparse mixture of experts” model</a:t>
            </a:r>
            <a:endParaRPr sz="2400"/>
          </a:p>
          <a:p>
            <a:pPr indent="-381000" lvl="0" marL="457200" rtl="0" algn="l">
              <a:spcBef>
                <a:spcPts val="0"/>
              </a:spcBef>
              <a:spcAft>
                <a:spcPts val="0"/>
              </a:spcAft>
              <a:buSzPts val="2400"/>
              <a:buChar char="●"/>
            </a:pPr>
            <a:r>
              <a:rPr lang="en" sz="2400" u="sng">
                <a:solidFill>
                  <a:schemeClr val="hlink"/>
                </a:solidFill>
                <a:hlinkClick r:id="rId4"/>
              </a:rPr>
              <a:t>Trained on 8 trillion tokens</a:t>
            </a:r>
            <a:endParaRPr sz="2400"/>
          </a:p>
          <a:p>
            <a:pPr indent="-381000" lvl="0" marL="457200" rtl="0" algn="l">
              <a:spcBef>
                <a:spcPts val="0"/>
              </a:spcBef>
              <a:spcAft>
                <a:spcPts val="0"/>
              </a:spcAft>
              <a:buSzPts val="2400"/>
              <a:buChar char="●"/>
            </a:pPr>
            <a:r>
              <a:rPr lang="en" sz="2400"/>
              <a:t>Can be run on Colab with only 16G vram</a:t>
            </a:r>
            <a:endParaRPr sz="2400"/>
          </a:p>
        </p:txBody>
      </p:sp>
      <p:pic>
        <p:nvPicPr>
          <p:cNvPr id="915" name="Google Shape;915;p88"/>
          <p:cNvPicPr preferRelativeResize="0"/>
          <p:nvPr/>
        </p:nvPicPr>
        <p:blipFill>
          <a:blip r:embed="rId5">
            <a:alphaModFix/>
          </a:blip>
          <a:stretch>
            <a:fillRect/>
          </a:stretch>
        </p:blipFill>
        <p:spPr>
          <a:xfrm>
            <a:off x="2925275" y="3144076"/>
            <a:ext cx="3293450" cy="1474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71"/>
          <p:cNvSpPr txBox="1"/>
          <p:nvPr/>
        </p:nvSpPr>
        <p:spPr>
          <a:xfrm>
            <a:off x="7444144" y="4840856"/>
            <a:ext cx="1642725" cy="302625"/>
          </a:xfrm>
          <a:prstGeom prst="rect">
            <a:avLst/>
          </a:prstGeom>
          <a:solidFill>
            <a:schemeClr val="lt1"/>
          </a:solidFill>
          <a:ln>
            <a:noFill/>
          </a:ln>
        </p:spPr>
        <p:txBody>
          <a:bodyPr anchorCtr="0" anchor="ctr" bIns="0" lIns="0" spcFirstLastPara="1" rIns="81000" wrap="square" tIns="0">
            <a:normAutofit/>
          </a:bodyPr>
          <a:lstStyle/>
          <a:p>
            <a:pPr indent="0" lvl="0" marL="0" marR="0" rtl="0" algn="r">
              <a:lnSpc>
                <a:spcPct val="100000"/>
              </a:lnSpc>
              <a:spcBef>
                <a:spcPts val="0"/>
              </a:spcBef>
              <a:spcAft>
                <a:spcPts val="0"/>
              </a:spcAft>
              <a:buClr>
                <a:srgbClr val="000000"/>
              </a:buClr>
              <a:buSzPts val="700"/>
              <a:buFont typeface="Arial"/>
              <a:buNone/>
            </a:pPr>
            <a:r>
              <a:rPr b="0" i="0" lang="en" sz="700" u="none" cap="none" strike="noStrike">
                <a:solidFill>
                  <a:schemeClr val="dk1"/>
                </a:solidFill>
                <a:latin typeface="Verdana"/>
                <a:ea typeface="Verdana"/>
                <a:cs typeface="Verdana"/>
                <a:sym typeface="Verdana"/>
              </a:rPr>
              <a:t>Photo source: Bing Image Creator</a:t>
            </a:r>
            <a:endParaRPr b="0" i="0" sz="700" u="none" cap="none" strike="noStrike">
              <a:solidFill>
                <a:schemeClr val="dk1"/>
              </a:solidFill>
              <a:latin typeface="Verdana"/>
              <a:ea typeface="Verdana"/>
              <a:cs typeface="Verdana"/>
              <a:sym typeface="Verdana"/>
            </a:endParaRPr>
          </a:p>
        </p:txBody>
      </p:sp>
      <p:sp>
        <p:nvSpPr>
          <p:cNvPr id="703" name="Google Shape;703;p71"/>
          <p:cNvSpPr txBox="1"/>
          <p:nvPr>
            <p:ph idx="1" type="subTitle"/>
          </p:nvPr>
        </p:nvSpPr>
        <p:spPr>
          <a:xfrm>
            <a:off x="339555" y="3428716"/>
            <a:ext cx="4114575" cy="499950"/>
          </a:xfrm>
          <a:prstGeom prst="rect">
            <a:avLst/>
          </a:prstGeom>
          <a:noFill/>
          <a:ln>
            <a:noFill/>
          </a:ln>
        </p:spPr>
        <p:txBody>
          <a:bodyPr anchorCtr="0" anchor="t" bIns="34275" lIns="0" spcFirstLastPara="1" rIns="68575" wrap="square" tIns="34275">
            <a:normAutofit/>
          </a:bodyPr>
          <a:lstStyle/>
          <a:p>
            <a:pPr indent="0" lvl="0" marL="0" rtl="0" algn="l">
              <a:lnSpc>
                <a:spcPct val="100000"/>
              </a:lnSpc>
              <a:spcBef>
                <a:spcPts val="0"/>
              </a:spcBef>
              <a:spcAft>
                <a:spcPts val="0"/>
              </a:spcAft>
              <a:buSzPts val="1000"/>
              <a:buNone/>
            </a:pPr>
            <a:r>
              <a:rPr lang="en"/>
              <a:t>Instructor: Brian Zimmerman</a:t>
            </a:r>
            <a:endParaRPr/>
          </a:p>
        </p:txBody>
      </p:sp>
      <p:sp>
        <p:nvSpPr>
          <p:cNvPr id="704" name="Google Shape;704;p71"/>
          <p:cNvSpPr txBox="1"/>
          <p:nvPr>
            <p:ph idx="10" type="dt"/>
          </p:nvPr>
        </p:nvSpPr>
        <p:spPr>
          <a:xfrm>
            <a:off x="339555" y="2838997"/>
            <a:ext cx="887175" cy="283500"/>
          </a:xfrm>
          <a:prstGeom prst="rect">
            <a:avLst/>
          </a:prstGeom>
          <a:solidFill>
            <a:schemeClr val="accent1"/>
          </a:solid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SzPts val="1100"/>
              <a:buNone/>
            </a:pPr>
            <a:r>
              <a:rPr b="1" lang="en"/>
              <a:t>May 7, 2024</a:t>
            </a:r>
            <a:endParaRPr b="1"/>
          </a:p>
        </p:txBody>
      </p:sp>
      <p:sp>
        <p:nvSpPr>
          <p:cNvPr id="705" name="Google Shape;705;p71"/>
          <p:cNvSpPr txBox="1"/>
          <p:nvPr>
            <p:ph type="ctrTitle"/>
          </p:nvPr>
        </p:nvSpPr>
        <p:spPr>
          <a:xfrm>
            <a:off x="339555" y="1628955"/>
            <a:ext cx="4114575" cy="1105650"/>
          </a:xfrm>
          <a:prstGeom prst="rect">
            <a:avLst/>
          </a:prstGeom>
          <a:noFill/>
          <a:ln>
            <a:noFill/>
          </a:ln>
        </p:spPr>
        <p:txBody>
          <a:bodyPr anchorCtr="0" anchor="b" bIns="34275" lIns="0" spcFirstLastPara="1" rIns="68575" wrap="square" tIns="34275">
            <a:normAutofit fontScale="90000"/>
          </a:bodyPr>
          <a:lstStyle/>
          <a:p>
            <a:pPr indent="0" lvl="0" marL="0" rtl="0" algn="l">
              <a:lnSpc>
                <a:spcPct val="85000"/>
              </a:lnSpc>
              <a:spcBef>
                <a:spcPts val="0"/>
              </a:spcBef>
              <a:spcAft>
                <a:spcPts val="0"/>
              </a:spcAft>
              <a:buClr>
                <a:schemeClr val="dk1"/>
              </a:buClr>
              <a:buSzPts val="720"/>
              <a:buFont typeface="Arial"/>
              <a:buNone/>
            </a:pPr>
            <a:r>
              <a:rPr lang="en"/>
              <a:t>Foundations of Large Language Models: Tools, Techniques, and Applications</a:t>
            </a:r>
            <a:endParaRPr/>
          </a:p>
          <a:p>
            <a:pPr indent="0" lvl="0" marL="0" rtl="0" algn="l">
              <a:lnSpc>
                <a:spcPct val="85000"/>
              </a:lnSpc>
              <a:spcBef>
                <a:spcPts val="800"/>
              </a:spcBef>
              <a:spcAft>
                <a:spcPts val="0"/>
              </a:spcAft>
              <a:buClr>
                <a:schemeClr val="dk1"/>
              </a:buClr>
              <a:buSzPct val="36363"/>
              <a:buFont typeface="Arial"/>
              <a:buNone/>
            </a:pPr>
            <a:r>
              <a:rPr lang="en" sz="2200"/>
              <a:t>(3rd edition)</a:t>
            </a:r>
            <a:endParaRPr sz="2200"/>
          </a:p>
        </p:txBody>
      </p:sp>
      <p:pic>
        <p:nvPicPr>
          <p:cNvPr id="706" name="Google Shape;706;p71"/>
          <p:cNvPicPr preferRelativeResize="0"/>
          <p:nvPr/>
        </p:nvPicPr>
        <p:blipFill rotWithShape="1">
          <a:blip r:embed="rId3">
            <a:alphaModFix/>
          </a:blip>
          <a:srcRect b="0" l="0" r="0" t="0"/>
          <a:stretch/>
        </p:blipFill>
        <p:spPr>
          <a:xfrm>
            <a:off x="4454137" y="533756"/>
            <a:ext cx="4518656" cy="41548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8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Notebook – Using Mistral-7B for zero-shot sentence classification</a:t>
            </a:r>
            <a:endParaRPr sz="1800"/>
          </a:p>
        </p:txBody>
      </p:sp>
      <p:sp>
        <p:nvSpPr>
          <p:cNvPr id="921" name="Google Shape;921;p89"/>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u="sng">
                <a:solidFill>
                  <a:schemeClr val="hlink"/>
                </a:solidFill>
                <a:hlinkClick r:id="rId3"/>
              </a:rPr>
              <a:t>Google Colab Link</a:t>
            </a:r>
            <a:endParaRPr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90"/>
          <p:cNvPicPr preferRelativeResize="0"/>
          <p:nvPr/>
        </p:nvPicPr>
        <p:blipFill>
          <a:blip r:embed="rId3">
            <a:alphaModFix/>
          </a:blip>
          <a:stretch>
            <a:fillRect/>
          </a:stretch>
        </p:blipFill>
        <p:spPr>
          <a:xfrm>
            <a:off x="739025" y="1829575"/>
            <a:ext cx="1624374" cy="2097825"/>
          </a:xfrm>
          <a:prstGeom prst="rect">
            <a:avLst/>
          </a:prstGeom>
          <a:noFill/>
          <a:ln cap="flat" cmpd="sng" w="9525">
            <a:solidFill>
              <a:schemeClr val="dk1"/>
            </a:solidFill>
            <a:prstDash val="solid"/>
            <a:round/>
            <a:headEnd len="sm" w="sm" type="none"/>
            <a:tailEnd len="sm" w="sm" type="none"/>
          </a:ln>
        </p:spPr>
      </p:pic>
      <p:sp>
        <p:nvSpPr>
          <p:cNvPr id="927" name="Google Shape;927;p9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Fine-tuning on Instructions</a:t>
            </a:r>
            <a:endParaRPr sz="1800"/>
          </a:p>
        </p:txBody>
      </p:sp>
      <p:sp>
        <p:nvSpPr>
          <p:cNvPr id="928" name="Google Shape;928;p90"/>
          <p:cNvSpPr txBox="1"/>
          <p:nvPr>
            <p:ph idx="1" type="body"/>
          </p:nvPr>
        </p:nvSpPr>
        <p:spPr>
          <a:xfrm>
            <a:off x="4572000" y="1152475"/>
            <a:ext cx="4260300" cy="3416400"/>
          </a:xfrm>
          <a:prstGeom prst="rect">
            <a:avLst/>
          </a:prstGeom>
          <a:ln cap="flat" cmpd="sng" w="9525">
            <a:solidFill>
              <a:schemeClr val="dk1"/>
            </a:solidFill>
            <a:prstDash val="solid"/>
            <a:round/>
            <a:headEnd len="sm" w="sm" type="none"/>
            <a:tailEnd len="sm" w="sm" type="none"/>
          </a:ln>
        </p:spPr>
        <p:txBody>
          <a:bodyPr anchorCtr="0" anchor="t" bIns="34275" lIns="68575" spcFirstLastPara="1" rIns="68575" wrap="square" tIns="34275">
            <a:normAutofit fontScale="92500" lnSpcReduction="20000"/>
          </a:bodyPr>
          <a:lstStyle/>
          <a:p>
            <a:pPr indent="0" lvl="0" marL="0" rtl="0" algn="l">
              <a:lnSpc>
                <a:spcPct val="100000"/>
              </a:lnSpc>
              <a:spcBef>
                <a:spcPts val="600"/>
              </a:spcBef>
              <a:spcAft>
                <a:spcPts val="0"/>
              </a:spcAft>
              <a:buClr>
                <a:schemeClr val="dk1"/>
              </a:buClr>
              <a:buSzPct val="110000"/>
              <a:buFont typeface="Arial"/>
              <a:buNone/>
            </a:pPr>
            <a:r>
              <a:rPr lang="en" sz="1000">
                <a:highlight>
                  <a:srgbClr val="FFFFAA"/>
                </a:highlight>
              </a:rPr>
              <a:t>Summarize the following text.</a:t>
            </a:r>
            <a:endParaRPr sz="1000">
              <a:highlight>
                <a:srgbClr val="FFFFAA"/>
              </a:highlight>
            </a:endParaRPr>
          </a:p>
          <a:p>
            <a:pPr indent="0" lvl="0" marL="0" rtl="0" algn="l">
              <a:lnSpc>
                <a:spcPct val="100000"/>
              </a:lnSpc>
              <a:spcBef>
                <a:spcPts val="600"/>
              </a:spcBef>
              <a:spcAft>
                <a:spcPts val="0"/>
              </a:spcAft>
              <a:buNone/>
            </a:pPr>
            <a:r>
              <a:rPr lang="en" sz="1000"/>
              <a:t>Text:</a:t>
            </a:r>
            <a:endParaRPr sz="1000"/>
          </a:p>
          <a:p>
            <a:pPr indent="0" lvl="0" marL="0" rtl="0" algn="l">
              <a:lnSpc>
                <a:spcPct val="100000"/>
              </a:lnSpc>
              <a:spcBef>
                <a:spcPts val="1200"/>
              </a:spcBef>
              <a:spcAft>
                <a:spcPts val="0"/>
              </a:spcAft>
              <a:buNone/>
            </a:pPr>
            <a:r>
              <a:rPr lang="en" sz="1000"/>
              <a:t>Mixtral is based on a transformer architecture [31] and uses the same modifications as described in [18], with the notable exceptions that Mix- tral supports a fully dense context length of 32k tokens, and the feed- forward blocks are replaced by Mixture-of-Expert layers (Section 2.1). </a:t>
            </a:r>
            <a:endParaRPr sz="1000"/>
          </a:p>
          <a:p>
            <a:pPr indent="0" lvl="0" marL="0" rtl="0" algn="l">
              <a:lnSpc>
                <a:spcPct val="100000"/>
              </a:lnSpc>
              <a:spcBef>
                <a:spcPts val="1200"/>
              </a:spcBef>
              <a:spcAft>
                <a:spcPts val="0"/>
              </a:spcAft>
              <a:buNone/>
            </a:pPr>
            <a:r>
              <a:rPr lang="en" sz="1000"/>
              <a:t>…</a:t>
            </a:r>
            <a:endParaRPr sz="1000"/>
          </a:p>
          <a:p>
            <a:pPr indent="0" lvl="0" marL="0" rtl="0" algn="l">
              <a:lnSpc>
                <a:spcPct val="100000"/>
              </a:lnSpc>
              <a:spcBef>
                <a:spcPts val="1200"/>
              </a:spcBef>
              <a:spcAft>
                <a:spcPts val="0"/>
              </a:spcAft>
              <a:buNone/>
            </a:pPr>
            <a:r>
              <a:rPr lang="en" sz="1000"/>
              <a:t>For example, cases with high locality are more likely to cause over-subscription of certain experts when doing Expert Parallelism. Conversely, this locality can be leveraged for caching, as is done in [11]. A more complete view of these same expert frequency is provided for all layers and across datasets in Figure 10 in the Appendix.</a:t>
            </a:r>
            <a:endParaRPr sz="1000"/>
          </a:p>
          <a:p>
            <a:pPr indent="0" lvl="0" marL="0" rtl="0" algn="l">
              <a:lnSpc>
                <a:spcPct val="100000"/>
              </a:lnSpc>
              <a:spcBef>
                <a:spcPts val="1200"/>
              </a:spcBef>
              <a:spcAft>
                <a:spcPts val="0"/>
              </a:spcAft>
              <a:buNone/>
            </a:pPr>
            <a:r>
              <a:rPr lang="en" sz="1000"/>
              <a:t>Summary:</a:t>
            </a:r>
            <a:endParaRPr sz="1000"/>
          </a:p>
          <a:p>
            <a:pPr indent="0" lvl="0" marL="0" rtl="0" algn="l">
              <a:lnSpc>
                <a:spcPct val="115000"/>
              </a:lnSpc>
              <a:spcBef>
                <a:spcPts val="1200"/>
              </a:spcBef>
              <a:spcAft>
                <a:spcPts val="1200"/>
              </a:spcAft>
              <a:buNone/>
            </a:pPr>
            <a:r>
              <a:rPr lang="en" sz="1000">
                <a:highlight>
                  <a:srgbClr val="D9EAD3"/>
                </a:highlight>
              </a:rPr>
              <a:t>The text discusses the Mixtral model, which is based on a transformer architecture and utilizes a sparse mixture of experts approach. Mixtral outperforms other models on various benchmarks, including multilingual tasks and bias assessments. The model is efficient, using fewer parameters per token compared to other models like Llama 2. Mixtral also introduces Mixtral - Instruct, a chat model that surpasses other existing models. The text details the model's architecture, performance comparisons, fine-tuning methods, expert selection analysis, and implications for training and inference optimization.</a:t>
            </a:r>
            <a:endParaRPr sz="1000">
              <a:highlight>
                <a:srgbClr val="D9EAD3"/>
              </a:highlight>
            </a:endParaRPr>
          </a:p>
        </p:txBody>
      </p:sp>
      <p:sp>
        <p:nvSpPr>
          <p:cNvPr id="929" name="Google Shape;929;p90"/>
          <p:cNvSpPr txBox="1"/>
          <p:nvPr/>
        </p:nvSpPr>
        <p:spPr>
          <a:xfrm>
            <a:off x="311700" y="1152475"/>
            <a:ext cx="3954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dk1"/>
                </a:solidFill>
                <a:latin typeface="Georgia"/>
                <a:ea typeface="Georgia"/>
                <a:cs typeface="Georgia"/>
                <a:sym typeface="Georgia"/>
              </a:rPr>
              <a:t>Zero shot input: Instruction + paper contents </a:t>
            </a:r>
            <a:r>
              <a:rPr b="1" lang="en">
                <a:solidFill>
                  <a:schemeClr val="dk1"/>
                </a:solidFill>
                <a:latin typeface="Georgia"/>
                <a:ea typeface="Georgia"/>
                <a:cs typeface="Georgia"/>
                <a:sym typeface="Georgia"/>
              </a:rPr>
              <a:t>without</a:t>
            </a:r>
            <a:r>
              <a:rPr lang="en">
                <a:solidFill>
                  <a:schemeClr val="dk1"/>
                </a:solidFill>
                <a:latin typeface="Georgia"/>
                <a:ea typeface="Georgia"/>
                <a:cs typeface="Georgia"/>
                <a:sym typeface="Georgia"/>
              </a:rPr>
              <a:t> abstract, introduction, or conclusion [</a:t>
            </a:r>
            <a:r>
              <a:rPr lang="en" u="sng">
                <a:solidFill>
                  <a:schemeClr val="hlink"/>
                </a:solidFill>
                <a:latin typeface="Georgia"/>
                <a:ea typeface="Georgia"/>
                <a:cs typeface="Georgia"/>
                <a:sym typeface="Georgia"/>
                <a:hlinkClick r:id="rId4"/>
              </a:rPr>
              <a:t>Link</a:t>
            </a:r>
            <a:r>
              <a:rPr lang="en">
                <a:solidFill>
                  <a:schemeClr val="dk1"/>
                </a:solidFill>
                <a:latin typeface="Georgia"/>
                <a:ea typeface="Georgia"/>
                <a:cs typeface="Georgia"/>
                <a:sym typeface="Georgia"/>
              </a:rPr>
              <a:t>]</a:t>
            </a:r>
            <a:endParaRPr>
              <a:solidFill>
                <a:schemeClr val="dk1"/>
              </a:solidFill>
              <a:latin typeface="Georgia"/>
              <a:ea typeface="Georgia"/>
              <a:cs typeface="Georgia"/>
              <a:sym typeface="Georgia"/>
            </a:endParaRPr>
          </a:p>
        </p:txBody>
      </p:sp>
      <p:pic>
        <p:nvPicPr>
          <p:cNvPr id="930" name="Google Shape;930;p90"/>
          <p:cNvPicPr preferRelativeResize="0"/>
          <p:nvPr/>
        </p:nvPicPr>
        <p:blipFill>
          <a:blip r:embed="rId5">
            <a:alphaModFix/>
          </a:blip>
          <a:stretch>
            <a:fillRect/>
          </a:stretch>
        </p:blipFill>
        <p:spPr>
          <a:xfrm>
            <a:off x="1414975" y="2154462"/>
            <a:ext cx="1624374" cy="2100546"/>
          </a:xfrm>
          <a:prstGeom prst="rect">
            <a:avLst/>
          </a:prstGeom>
          <a:noFill/>
          <a:ln cap="flat" cmpd="sng" w="9525">
            <a:solidFill>
              <a:schemeClr val="dk1"/>
            </a:solidFill>
            <a:prstDash val="solid"/>
            <a:round/>
            <a:headEnd len="sm" w="sm" type="none"/>
            <a:tailEnd len="sm" w="sm" type="none"/>
          </a:ln>
        </p:spPr>
      </p:pic>
      <p:pic>
        <p:nvPicPr>
          <p:cNvPr id="931" name="Google Shape;931;p90"/>
          <p:cNvPicPr preferRelativeResize="0"/>
          <p:nvPr/>
        </p:nvPicPr>
        <p:blipFill>
          <a:blip r:embed="rId6">
            <a:alphaModFix/>
          </a:blip>
          <a:stretch>
            <a:fillRect/>
          </a:stretch>
        </p:blipFill>
        <p:spPr>
          <a:xfrm>
            <a:off x="2096249" y="2454650"/>
            <a:ext cx="1655177" cy="213204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9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Fine-tuning Procedure</a:t>
            </a:r>
            <a:endParaRPr sz="1800"/>
          </a:p>
        </p:txBody>
      </p:sp>
      <p:sp>
        <p:nvSpPr>
          <p:cNvPr id="937" name="Google Shape;937;p91"/>
          <p:cNvSpPr txBox="1"/>
          <p:nvPr>
            <p:ph idx="1" type="body"/>
          </p:nvPr>
        </p:nvSpPr>
        <p:spPr>
          <a:xfrm>
            <a:off x="311700" y="1152475"/>
            <a:ext cx="42603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AutoNum type="arabicPeriod"/>
            </a:pPr>
            <a:r>
              <a:rPr lang="en" sz="2400"/>
              <a:t>Assemble a dataset of instruction/output pairs</a:t>
            </a:r>
            <a:endParaRPr sz="2400"/>
          </a:p>
          <a:p>
            <a:pPr indent="-381000" lvl="0" marL="457200" rtl="0" algn="l">
              <a:spcBef>
                <a:spcPts val="0"/>
              </a:spcBef>
              <a:spcAft>
                <a:spcPts val="0"/>
              </a:spcAft>
              <a:buSzPts val="2400"/>
              <a:buAutoNum type="arabicPeriod"/>
            </a:pPr>
            <a:r>
              <a:rPr lang="en" sz="2400"/>
              <a:t>Identify a suitable pre-trained model</a:t>
            </a:r>
            <a:endParaRPr sz="2400"/>
          </a:p>
          <a:p>
            <a:pPr indent="-381000" lvl="0" marL="457200" rtl="0" algn="l">
              <a:spcBef>
                <a:spcPts val="0"/>
              </a:spcBef>
              <a:spcAft>
                <a:spcPts val="0"/>
              </a:spcAft>
              <a:buSzPts val="2400"/>
              <a:buAutoNum type="arabicPeriod"/>
            </a:pPr>
            <a:r>
              <a:rPr lang="en" sz="2400"/>
              <a:t>Continue training the model on your curated dataset</a:t>
            </a:r>
            <a:endParaRPr sz="2400"/>
          </a:p>
        </p:txBody>
      </p:sp>
      <p:sp>
        <p:nvSpPr>
          <p:cNvPr id="938" name="Google Shape;938;p91"/>
          <p:cNvSpPr txBox="1"/>
          <p:nvPr/>
        </p:nvSpPr>
        <p:spPr>
          <a:xfrm>
            <a:off x="4980350" y="1509750"/>
            <a:ext cx="3504000" cy="2955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Georgia"/>
                <a:ea typeface="Georgia"/>
                <a:cs typeface="Georgia"/>
                <a:sym typeface="Georgia"/>
              </a:rPr>
              <a:t>Input</a:t>
            </a:r>
            <a:endParaRPr b="1" sz="18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i="1" lang="en" sz="1800">
                <a:solidFill>
                  <a:schemeClr val="dk1"/>
                </a:solidFill>
                <a:highlight>
                  <a:srgbClr val="FFF2CC"/>
                </a:highlight>
                <a:latin typeface="Georgia"/>
                <a:ea typeface="Georgia"/>
                <a:cs typeface="Georgia"/>
                <a:sym typeface="Georgia"/>
              </a:rPr>
              <a:t>Summarize the report</a:t>
            </a:r>
            <a:r>
              <a:rPr i="1" lang="en" sz="1800">
                <a:solidFill>
                  <a:schemeClr val="dk1"/>
                </a:solidFill>
                <a:highlight>
                  <a:srgbClr val="FFF2CC"/>
                </a:highlight>
                <a:latin typeface="Georgia"/>
                <a:ea typeface="Georgia"/>
                <a:cs typeface="Georgia"/>
                <a:sym typeface="Georgia"/>
              </a:rPr>
              <a:t>: </a:t>
            </a:r>
            <a:r>
              <a:rPr i="1" lang="en" sz="1800">
                <a:solidFill>
                  <a:schemeClr val="dk1"/>
                </a:solidFill>
                <a:highlight>
                  <a:srgbClr val="C9DAF8"/>
                </a:highlight>
                <a:latin typeface="Georgia"/>
                <a:ea typeface="Georgia"/>
                <a:cs typeface="Georgia"/>
                <a:sym typeface="Georgia"/>
              </a:rPr>
              <a:t>Salamander Corp is a market leader…</a:t>
            </a:r>
            <a:endParaRPr i="1" sz="1800">
              <a:solidFill>
                <a:schemeClr val="dk1"/>
              </a:solidFill>
              <a:highlight>
                <a:srgbClr val="C9DAF8"/>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b="1" lang="en" sz="1800">
                <a:solidFill>
                  <a:schemeClr val="dk1"/>
                </a:solidFill>
                <a:latin typeface="Georgia"/>
                <a:ea typeface="Georgia"/>
                <a:cs typeface="Georgia"/>
                <a:sym typeface="Georgia"/>
              </a:rPr>
              <a:t>Target</a:t>
            </a:r>
            <a:endParaRPr b="1" sz="1800">
              <a:solidFill>
                <a:schemeClr val="dk1"/>
              </a:solidFill>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rPr i="1" lang="en" sz="1800">
                <a:solidFill>
                  <a:schemeClr val="dk1"/>
                </a:solidFill>
                <a:highlight>
                  <a:srgbClr val="D9EAD3"/>
                </a:highlight>
                <a:latin typeface="Georgia"/>
                <a:ea typeface="Georgia"/>
                <a:cs typeface="Georgia"/>
                <a:sym typeface="Georgia"/>
              </a:rPr>
              <a:t>This report describes expenditures for Salamander Corp in Q3 2023 and their justifications.</a:t>
            </a:r>
            <a:endParaRPr i="1" sz="1800">
              <a:solidFill>
                <a:schemeClr val="dk1"/>
              </a:solidFill>
              <a:highlight>
                <a:srgbClr val="D9EAD3"/>
              </a:highlight>
              <a:latin typeface="Georgia"/>
              <a:ea typeface="Georgia"/>
              <a:cs typeface="Georgia"/>
              <a:sym typeface="Georgia"/>
            </a:endParaRPr>
          </a:p>
          <a:p>
            <a:pPr indent="0" lvl="0" marL="0" rtl="0" algn="l">
              <a:spcBef>
                <a:spcPts val="0"/>
              </a:spcBef>
              <a:spcAft>
                <a:spcPts val="0"/>
              </a:spcAft>
              <a:buClr>
                <a:schemeClr val="dk1"/>
              </a:buClr>
              <a:buSzPts val="1100"/>
              <a:buFont typeface="Arial"/>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9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Fine-tuning Procedure</a:t>
            </a:r>
            <a:endParaRPr sz="1800"/>
          </a:p>
        </p:txBody>
      </p:sp>
      <p:sp>
        <p:nvSpPr>
          <p:cNvPr id="944" name="Google Shape;944;p92"/>
          <p:cNvSpPr txBox="1"/>
          <p:nvPr/>
        </p:nvSpPr>
        <p:spPr>
          <a:xfrm rot="-5400000">
            <a:off x="2512748" y="15475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Summarize</a:t>
            </a:r>
            <a:endParaRPr b="1" sz="1000">
              <a:solidFill>
                <a:schemeClr val="dk1"/>
              </a:solidFill>
              <a:latin typeface="Barlow Condensed"/>
              <a:ea typeface="Barlow Condensed"/>
              <a:cs typeface="Barlow Condensed"/>
              <a:sym typeface="Barlow Condensed"/>
            </a:endParaRPr>
          </a:p>
        </p:txBody>
      </p:sp>
      <p:sp>
        <p:nvSpPr>
          <p:cNvPr id="945" name="Google Shape;945;p92"/>
          <p:cNvSpPr txBox="1"/>
          <p:nvPr/>
        </p:nvSpPr>
        <p:spPr>
          <a:xfrm rot="-5400000">
            <a:off x="2683923" y="15475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this</a:t>
            </a:r>
            <a:endParaRPr b="1" sz="1000">
              <a:solidFill>
                <a:schemeClr val="dk1"/>
              </a:solidFill>
              <a:latin typeface="Barlow Condensed"/>
              <a:ea typeface="Barlow Condensed"/>
              <a:cs typeface="Barlow Condensed"/>
              <a:sym typeface="Barlow Condensed"/>
            </a:endParaRPr>
          </a:p>
        </p:txBody>
      </p:sp>
      <p:sp>
        <p:nvSpPr>
          <p:cNvPr id="946" name="Google Shape;946;p92"/>
          <p:cNvSpPr txBox="1"/>
          <p:nvPr/>
        </p:nvSpPr>
        <p:spPr>
          <a:xfrm rot="-5400000">
            <a:off x="2864823" y="15475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report</a:t>
            </a:r>
            <a:endParaRPr b="1" sz="1000">
              <a:solidFill>
                <a:schemeClr val="dk1"/>
              </a:solidFill>
              <a:latin typeface="Barlow Condensed"/>
              <a:ea typeface="Barlow Condensed"/>
              <a:cs typeface="Barlow Condensed"/>
              <a:sym typeface="Barlow Condensed"/>
            </a:endParaRPr>
          </a:p>
        </p:txBody>
      </p:sp>
      <p:sp>
        <p:nvSpPr>
          <p:cNvPr id="947" name="Google Shape;947;p92"/>
          <p:cNvSpPr txBox="1"/>
          <p:nvPr/>
        </p:nvSpPr>
        <p:spPr>
          <a:xfrm rot="-5400000">
            <a:off x="3038823" y="154755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a:t>
            </a:r>
            <a:endParaRPr b="1" sz="1000">
              <a:solidFill>
                <a:schemeClr val="dk1"/>
              </a:solidFill>
              <a:latin typeface="Barlow Condensed"/>
              <a:ea typeface="Barlow Condensed"/>
              <a:cs typeface="Barlow Condensed"/>
              <a:sym typeface="Barlow Condensed"/>
            </a:endParaRPr>
          </a:p>
        </p:txBody>
      </p:sp>
      <p:sp>
        <p:nvSpPr>
          <p:cNvPr id="948" name="Google Shape;948;p92"/>
          <p:cNvSpPr txBox="1"/>
          <p:nvPr/>
        </p:nvSpPr>
        <p:spPr>
          <a:xfrm rot="-5400000">
            <a:off x="3200550" y="1502575"/>
            <a:ext cx="7674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Salamander</a:t>
            </a:r>
            <a:endParaRPr b="1" sz="1000">
              <a:solidFill>
                <a:schemeClr val="dk1"/>
              </a:solidFill>
              <a:latin typeface="Barlow Condensed"/>
              <a:ea typeface="Barlow Condensed"/>
              <a:cs typeface="Barlow Condensed"/>
              <a:sym typeface="Barlow Condensed"/>
            </a:endParaRPr>
          </a:p>
        </p:txBody>
      </p:sp>
      <p:pic>
        <p:nvPicPr>
          <p:cNvPr id="949" name="Google Shape;949;p92"/>
          <p:cNvPicPr preferRelativeResize="0"/>
          <p:nvPr/>
        </p:nvPicPr>
        <p:blipFill>
          <a:blip r:embed="rId3">
            <a:alphaModFix/>
          </a:blip>
          <a:stretch>
            <a:fillRect/>
          </a:stretch>
        </p:blipFill>
        <p:spPr>
          <a:xfrm>
            <a:off x="2648700" y="1924475"/>
            <a:ext cx="3846601" cy="2659601"/>
          </a:xfrm>
          <a:prstGeom prst="rect">
            <a:avLst/>
          </a:prstGeom>
          <a:noFill/>
          <a:ln>
            <a:noFill/>
          </a:ln>
        </p:spPr>
      </p:pic>
      <p:sp>
        <p:nvSpPr>
          <p:cNvPr id="950" name="Google Shape;950;p92"/>
          <p:cNvSpPr txBox="1"/>
          <p:nvPr/>
        </p:nvSpPr>
        <p:spPr>
          <a:xfrm rot="-5400000">
            <a:off x="5206173" y="15401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2023</a:t>
            </a:r>
            <a:endParaRPr b="1" sz="1000">
              <a:solidFill>
                <a:schemeClr val="dk1"/>
              </a:solidFill>
              <a:latin typeface="Barlow Condensed"/>
              <a:ea typeface="Barlow Condensed"/>
              <a:cs typeface="Barlow Condensed"/>
              <a:sym typeface="Barlow Condensed"/>
            </a:endParaRPr>
          </a:p>
        </p:txBody>
      </p:sp>
      <p:sp>
        <p:nvSpPr>
          <p:cNvPr id="951" name="Google Shape;951;p92"/>
          <p:cNvSpPr txBox="1"/>
          <p:nvPr/>
        </p:nvSpPr>
        <p:spPr>
          <a:xfrm rot="-5400000">
            <a:off x="5377348" y="15401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and</a:t>
            </a:r>
            <a:endParaRPr b="1" sz="1000">
              <a:solidFill>
                <a:schemeClr val="dk1"/>
              </a:solidFill>
              <a:latin typeface="Barlow Condensed"/>
              <a:ea typeface="Barlow Condensed"/>
              <a:cs typeface="Barlow Condensed"/>
              <a:sym typeface="Barlow Condensed"/>
            </a:endParaRPr>
          </a:p>
        </p:txBody>
      </p:sp>
      <p:sp>
        <p:nvSpPr>
          <p:cNvPr id="952" name="Google Shape;952;p92"/>
          <p:cNvSpPr txBox="1"/>
          <p:nvPr/>
        </p:nvSpPr>
        <p:spPr>
          <a:xfrm rot="-5400000">
            <a:off x="5558248" y="1540125"/>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their</a:t>
            </a:r>
            <a:endParaRPr b="1" sz="1000">
              <a:solidFill>
                <a:schemeClr val="dk1"/>
              </a:solidFill>
              <a:latin typeface="Barlow Condensed"/>
              <a:ea typeface="Barlow Condensed"/>
              <a:cs typeface="Barlow Condensed"/>
              <a:sym typeface="Barlow Condensed"/>
            </a:endParaRPr>
          </a:p>
        </p:txBody>
      </p:sp>
      <p:sp>
        <p:nvSpPr>
          <p:cNvPr id="953" name="Google Shape;953;p92"/>
          <p:cNvSpPr txBox="1"/>
          <p:nvPr/>
        </p:nvSpPr>
        <p:spPr>
          <a:xfrm rot="-5400000">
            <a:off x="5655600" y="1463475"/>
            <a:ext cx="8604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justifications</a:t>
            </a:r>
            <a:endParaRPr b="1" sz="1000">
              <a:solidFill>
                <a:schemeClr val="dk1"/>
              </a:solidFill>
              <a:latin typeface="Barlow Condensed"/>
              <a:ea typeface="Barlow Condensed"/>
              <a:cs typeface="Barlow Condensed"/>
              <a:sym typeface="Barlow Condensed"/>
            </a:endParaRPr>
          </a:p>
        </p:txBody>
      </p:sp>
      <p:sp>
        <p:nvSpPr>
          <p:cNvPr id="954" name="Google Shape;954;p92"/>
          <p:cNvSpPr txBox="1"/>
          <p:nvPr/>
        </p:nvSpPr>
        <p:spPr>
          <a:xfrm rot="-5400000">
            <a:off x="5924123" y="1525300"/>
            <a:ext cx="707100" cy="342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Barlow Condensed"/>
                <a:ea typeface="Barlow Condensed"/>
                <a:cs typeface="Barlow Condensed"/>
                <a:sym typeface="Barlow Condensed"/>
              </a:rPr>
              <a:t>.</a:t>
            </a:r>
            <a:endParaRPr b="1" sz="1000">
              <a:solidFill>
                <a:schemeClr val="dk1"/>
              </a:solidFill>
              <a:latin typeface="Barlow Condensed"/>
              <a:ea typeface="Barlow Condensed"/>
              <a:cs typeface="Barlow Condensed"/>
              <a:sym typeface="Barlow Condensed"/>
            </a:endParaRPr>
          </a:p>
        </p:txBody>
      </p:sp>
      <p:sp>
        <p:nvSpPr>
          <p:cNvPr id="955" name="Google Shape;955;p92"/>
          <p:cNvSpPr/>
          <p:nvPr/>
        </p:nvSpPr>
        <p:spPr>
          <a:xfrm rot="5400000">
            <a:off x="3232150" y="798850"/>
            <a:ext cx="85500" cy="10023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956" name="Google Shape;956;p92"/>
          <p:cNvSpPr/>
          <p:nvPr/>
        </p:nvSpPr>
        <p:spPr>
          <a:xfrm rot="5400000">
            <a:off x="5847125" y="798850"/>
            <a:ext cx="85500" cy="1002300"/>
          </a:xfrm>
          <a:prstGeom prst="leftBrace">
            <a:avLst>
              <a:gd fmla="val 50000" name="adj1"/>
              <a:gd fmla="val 50000" name="adj2"/>
            </a:avLst>
          </a:prstGeom>
          <a:noFill/>
          <a:ln cap="flat" cmpd="sng" w="19050">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957" name="Google Shape;957;p92"/>
          <p:cNvSpPr txBox="1"/>
          <p:nvPr/>
        </p:nvSpPr>
        <p:spPr>
          <a:xfrm>
            <a:off x="2433850" y="903300"/>
            <a:ext cx="1682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Input (Task + Text)</a:t>
            </a:r>
            <a:endParaRPr sz="1200">
              <a:solidFill>
                <a:schemeClr val="dk1"/>
              </a:solidFill>
              <a:latin typeface="Barlow Condensed"/>
              <a:ea typeface="Barlow Condensed"/>
              <a:cs typeface="Barlow Condensed"/>
              <a:sym typeface="Barlow Condensed"/>
            </a:endParaRPr>
          </a:p>
        </p:txBody>
      </p:sp>
      <p:sp>
        <p:nvSpPr>
          <p:cNvPr id="958" name="Google Shape;958;p92"/>
          <p:cNvSpPr txBox="1"/>
          <p:nvPr/>
        </p:nvSpPr>
        <p:spPr>
          <a:xfrm>
            <a:off x="5048825" y="903300"/>
            <a:ext cx="1682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Target</a:t>
            </a:r>
            <a:r>
              <a:rPr lang="en" sz="1200">
                <a:solidFill>
                  <a:schemeClr val="dk1"/>
                </a:solidFill>
                <a:latin typeface="Barlow Condensed"/>
                <a:ea typeface="Barlow Condensed"/>
                <a:cs typeface="Barlow Condensed"/>
                <a:sym typeface="Barlow Condensed"/>
              </a:rPr>
              <a:t> (Expected result)</a:t>
            </a:r>
            <a:endParaRPr sz="1200">
              <a:solidFill>
                <a:schemeClr val="dk1"/>
              </a:solidFill>
              <a:latin typeface="Barlow Condensed"/>
              <a:ea typeface="Barlow Condensed"/>
              <a:cs typeface="Barlow Condensed"/>
              <a:sym typeface="Barlow Condensed"/>
            </a:endParaRPr>
          </a:p>
        </p:txBody>
      </p:sp>
      <p:sp>
        <p:nvSpPr>
          <p:cNvPr id="959" name="Google Shape;959;p92"/>
          <p:cNvSpPr txBox="1"/>
          <p:nvPr/>
        </p:nvSpPr>
        <p:spPr>
          <a:xfrm>
            <a:off x="419575" y="2884825"/>
            <a:ext cx="2136000" cy="738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The model can be any pre-trained transformer decoder (eg. Mistral-7b)</a:t>
            </a:r>
            <a:endParaRPr sz="1800">
              <a:solidFill>
                <a:schemeClr val="dk1"/>
              </a:solidFill>
              <a:latin typeface="Barlow Condensed"/>
              <a:ea typeface="Barlow Condensed"/>
              <a:cs typeface="Barlow Condensed"/>
              <a:sym typeface="Barlow Condense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9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Selecting a Model for Fine-tuning</a:t>
            </a:r>
            <a:endParaRPr sz="1800"/>
          </a:p>
        </p:txBody>
      </p:sp>
      <p:sp>
        <p:nvSpPr>
          <p:cNvPr id="965" name="Google Shape;965;p93"/>
          <p:cNvSpPr txBox="1"/>
          <p:nvPr>
            <p:ph idx="1" type="body"/>
          </p:nvPr>
        </p:nvSpPr>
        <p:spPr>
          <a:xfrm>
            <a:off x="311700" y="1152475"/>
            <a:ext cx="42603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Online initiatives to evaluate LLMs against one another such as </a:t>
            </a:r>
            <a:r>
              <a:rPr lang="en" sz="2400" u="sng">
                <a:solidFill>
                  <a:schemeClr val="hlink"/>
                </a:solidFill>
                <a:hlinkClick r:id="rId3"/>
              </a:rPr>
              <a:t>Chat Arena Leaderboard</a:t>
            </a:r>
            <a:r>
              <a:rPr lang="en" sz="2400"/>
              <a:t> are useful for getting started.</a:t>
            </a:r>
            <a:endParaRPr sz="2400"/>
          </a:p>
          <a:p>
            <a:pPr indent="0" lvl="0" marL="0" rtl="0" algn="l">
              <a:spcBef>
                <a:spcPts val="600"/>
              </a:spcBef>
              <a:spcAft>
                <a:spcPts val="0"/>
              </a:spcAft>
              <a:buNone/>
            </a:pPr>
            <a:r>
              <a:t/>
            </a:r>
            <a:endParaRPr sz="2400"/>
          </a:p>
        </p:txBody>
      </p:sp>
      <p:pic>
        <p:nvPicPr>
          <p:cNvPr id="966" name="Google Shape;966;p93"/>
          <p:cNvPicPr preferRelativeResize="0"/>
          <p:nvPr/>
        </p:nvPicPr>
        <p:blipFill>
          <a:blip r:embed="rId4">
            <a:alphaModFix/>
          </a:blip>
          <a:stretch>
            <a:fillRect/>
          </a:stretch>
        </p:blipFill>
        <p:spPr>
          <a:xfrm>
            <a:off x="5678376" y="1152475"/>
            <a:ext cx="2576775" cy="30875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9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Module 1 Lab Assignment</a:t>
            </a:r>
            <a:endParaRPr sz="1800"/>
          </a:p>
        </p:txBody>
      </p:sp>
      <p:sp>
        <p:nvSpPr>
          <p:cNvPr id="972" name="Google Shape;972;p94"/>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Using Mistral-7b for few-shot sentence classification</a:t>
            </a:r>
            <a:endParaRPr sz="2400"/>
          </a:p>
          <a:p>
            <a:pPr indent="0" lvl="0" marL="0" rtl="0" algn="l">
              <a:spcBef>
                <a:spcPts val="600"/>
              </a:spcBef>
              <a:spcAft>
                <a:spcPts val="0"/>
              </a:spcAft>
              <a:buNone/>
            </a:pPr>
            <a:r>
              <a:rPr lang="en" sz="2400" u="sng">
                <a:solidFill>
                  <a:schemeClr val="hlink"/>
                </a:solidFill>
                <a:hlinkClick r:id="rId3"/>
              </a:rPr>
              <a:t>Google Colab Link</a:t>
            </a:r>
            <a:endParaRPr sz="24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Module 1 Related Papers</a:t>
            </a:r>
            <a:endParaRPr sz="1800"/>
          </a:p>
        </p:txBody>
      </p:sp>
      <p:pic>
        <p:nvPicPr>
          <p:cNvPr id="978" name="Google Shape;978;p95">
            <a:hlinkClick r:id="rId3"/>
          </p:cNvPr>
          <p:cNvPicPr preferRelativeResize="0"/>
          <p:nvPr/>
        </p:nvPicPr>
        <p:blipFill>
          <a:blip r:embed="rId4">
            <a:alphaModFix/>
          </a:blip>
          <a:stretch>
            <a:fillRect/>
          </a:stretch>
        </p:blipFill>
        <p:spPr>
          <a:xfrm>
            <a:off x="571902" y="1433925"/>
            <a:ext cx="1445898" cy="1875477"/>
          </a:xfrm>
          <a:prstGeom prst="rect">
            <a:avLst/>
          </a:prstGeom>
          <a:noFill/>
          <a:ln cap="flat" cmpd="sng" w="9525">
            <a:solidFill>
              <a:schemeClr val="dk1"/>
            </a:solidFill>
            <a:prstDash val="solid"/>
            <a:round/>
            <a:headEnd len="sm" w="sm" type="none"/>
            <a:tailEnd len="sm" w="sm" type="none"/>
          </a:ln>
        </p:spPr>
      </p:pic>
      <p:sp>
        <p:nvSpPr>
          <p:cNvPr id="979" name="Google Shape;979;p95"/>
          <p:cNvSpPr txBox="1"/>
          <p:nvPr/>
        </p:nvSpPr>
        <p:spPr>
          <a:xfrm>
            <a:off x="571850" y="3383100"/>
            <a:ext cx="1446000" cy="80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Barlow Condensed"/>
                <a:ea typeface="Barlow Condensed"/>
                <a:cs typeface="Barlow Condensed"/>
                <a:sym typeface="Barlow Condensed"/>
              </a:rPr>
              <a:t>Vaswani et al, 2017</a:t>
            </a:r>
            <a:endParaRPr b="1" sz="1200">
              <a:solidFill>
                <a:schemeClr val="dk1"/>
              </a:solidFill>
              <a:latin typeface="Barlow Condensed"/>
              <a:ea typeface="Barlow Condensed"/>
              <a:cs typeface="Barlow Condensed"/>
              <a:sym typeface="Barlow Condensed"/>
            </a:endParaRPr>
          </a:p>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The original Transformer paper</a:t>
            </a:r>
            <a:endParaRPr sz="1200">
              <a:solidFill>
                <a:schemeClr val="dk1"/>
              </a:solidFill>
              <a:latin typeface="Barlow Condensed"/>
              <a:ea typeface="Barlow Condensed"/>
              <a:cs typeface="Barlow Condensed"/>
              <a:sym typeface="Barlow Condensed"/>
            </a:endParaRPr>
          </a:p>
        </p:txBody>
      </p:sp>
      <p:pic>
        <p:nvPicPr>
          <p:cNvPr id="980" name="Google Shape;980;p95">
            <a:hlinkClick r:id="rId5"/>
          </p:cNvPr>
          <p:cNvPicPr preferRelativeResize="0"/>
          <p:nvPr/>
        </p:nvPicPr>
        <p:blipFill>
          <a:blip r:embed="rId6">
            <a:alphaModFix/>
          </a:blip>
          <a:stretch>
            <a:fillRect/>
          </a:stretch>
        </p:blipFill>
        <p:spPr>
          <a:xfrm>
            <a:off x="2756650" y="1433913"/>
            <a:ext cx="1445900" cy="1875500"/>
          </a:xfrm>
          <a:prstGeom prst="rect">
            <a:avLst/>
          </a:prstGeom>
          <a:noFill/>
          <a:ln cap="flat" cmpd="sng" w="9525">
            <a:solidFill>
              <a:schemeClr val="dk1"/>
            </a:solidFill>
            <a:prstDash val="solid"/>
            <a:round/>
            <a:headEnd len="sm" w="sm" type="none"/>
            <a:tailEnd len="sm" w="sm" type="none"/>
          </a:ln>
        </p:spPr>
      </p:pic>
      <p:sp>
        <p:nvSpPr>
          <p:cNvPr id="981" name="Google Shape;981;p95"/>
          <p:cNvSpPr txBox="1"/>
          <p:nvPr/>
        </p:nvSpPr>
        <p:spPr>
          <a:xfrm>
            <a:off x="2756600" y="3406350"/>
            <a:ext cx="1446000" cy="7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Barlow Condensed"/>
                <a:ea typeface="Barlow Condensed"/>
                <a:cs typeface="Barlow Condensed"/>
                <a:sym typeface="Barlow Condensed"/>
              </a:rPr>
              <a:t>Devlin </a:t>
            </a:r>
            <a:r>
              <a:rPr b="1" lang="en" sz="1200">
                <a:solidFill>
                  <a:schemeClr val="dk1"/>
                </a:solidFill>
                <a:latin typeface="Barlow Condensed"/>
                <a:ea typeface="Barlow Condensed"/>
                <a:cs typeface="Barlow Condensed"/>
                <a:sym typeface="Barlow Condensed"/>
              </a:rPr>
              <a:t>et al, 2018</a:t>
            </a:r>
            <a:endParaRPr b="1" sz="1200">
              <a:solidFill>
                <a:schemeClr val="dk1"/>
              </a:solidFill>
              <a:latin typeface="Barlow Condensed"/>
              <a:ea typeface="Barlow Condensed"/>
              <a:cs typeface="Barlow Condensed"/>
              <a:sym typeface="Barlow Condensed"/>
            </a:endParaRPr>
          </a:p>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BERT paper.</a:t>
            </a:r>
            <a:endParaRPr sz="1200">
              <a:solidFill>
                <a:schemeClr val="dk1"/>
              </a:solidFill>
              <a:latin typeface="Barlow Condensed"/>
              <a:ea typeface="Barlow Condensed"/>
              <a:cs typeface="Barlow Condensed"/>
              <a:sym typeface="Barlow Condensed"/>
            </a:endParaRPr>
          </a:p>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Self-supervised pretraining produces high utility embeddings</a:t>
            </a:r>
            <a:endParaRPr sz="1200">
              <a:solidFill>
                <a:schemeClr val="dk1"/>
              </a:solidFill>
              <a:latin typeface="Barlow Condensed"/>
              <a:ea typeface="Barlow Condensed"/>
              <a:cs typeface="Barlow Condensed"/>
              <a:sym typeface="Barlow Condensed"/>
            </a:endParaRPr>
          </a:p>
        </p:txBody>
      </p:sp>
      <p:pic>
        <p:nvPicPr>
          <p:cNvPr id="982" name="Google Shape;982;p95">
            <a:hlinkClick r:id="rId7"/>
          </p:cNvPr>
          <p:cNvPicPr preferRelativeResize="0"/>
          <p:nvPr/>
        </p:nvPicPr>
        <p:blipFill>
          <a:blip r:embed="rId8">
            <a:alphaModFix/>
          </a:blip>
          <a:stretch>
            <a:fillRect/>
          </a:stretch>
        </p:blipFill>
        <p:spPr>
          <a:xfrm>
            <a:off x="4941400" y="1436363"/>
            <a:ext cx="1446000" cy="1870581"/>
          </a:xfrm>
          <a:prstGeom prst="rect">
            <a:avLst/>
          </a:prstGeom>
          <a:noFill/>
          <a:ln cap="flat" cmpd="sng" w="9525">
            <a:solidFill>
              <a:schemeClr val="dk1"/>
            </a:solidFill>
            <a:prstDash val="solid"/>
            <a:round/>
            <a:headEnd len="sm" w="sm" type="none"/>
            <a:tailEnd len="sm" w="sm" type="none"/>
          </a:ln>
        </p:spPr>
      </p:pic>
      <p:sp>
        <p:nvSpPr>
          <p:cNvPr id="983" name="Google Shape;983;p95"/>
          <p:cNvSpPr txBox="1"/>
          <p:nvPr/>
        </p:nvSpPr>
        <p:spPr>
          <a:xfrm>
            <a:off x="4941350" y="3406350"/>
            <a:ext cx="1446000" cy="7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Barlow Condensed"/>
                <a:ea typeface="Barlow Condensed"/>
                <a:cs typeface="Barlow Condensed"/>
                <a:sym typeface="Barlow Condensed"/>
              </a:rPr>
              <a:t>Brown</a:t>
            </a:r>
            <a:r>
              <a:rPr b="1" lang="en" sz="1200">
                <a:solidFill>
                  <a:schemeClr val="dk1"/>
                </a:solidFill>
                <a:latin typeface="Barlow Condensed"/>
                <a:ea typeface="Barlow Condensed"/>
                <a:cs typeface="Barlow Condensed"/>
                <a:sym typeface="Barlow Condensed"/>
              </a:rPr>
              <a:t> et al, 2020</a:t>
            </a:r>
            <a:endParaRPr b="1" sz="1200">
              <a:solidFill>
                <a:schemeClr val="dk1"/>
              </a:solidFill>
              <a:latin typeface="Barlow Condensed"/>
              <a:ea typeface="Barlow Condensed"/>
              <a:cs typeface="Barlow Condensed"/>
              <a:sym typeface="Barlow Condensed"/>
            </a:endParaRPr>
          </a:p>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GPT-3 paper. Pre-training on enough data enables few-shot learning in LLMs</a:t>
            </a:r>
            <a:endParaRPr sz="1200">
              <a:solidFill>
                <a:schemeClr val="dk1"/>
              </a:solidFill>
              <a:latin typeface="Barlow Condensed"/>
              <a:ea typeface="Barlow Condensed"/>
              <a:cs typeface="Barlow Condensed"/>
              <a:sym typeface="Barlow Condensed"/>
            </a:endParaRPr>
          </a:p>
        </p:txBody>
      </p:sp>
      <p:pic>
        <p:nvPicPr>
          <p:cNvPr id="984" name="Google Shape;984;p95">
            <a:hlinkClick r:id="rId9"/>
          </p:cNvPr>
          <p:cNvPicPr preferRelativeResize="0"/>
          <p:nvPr/>
        </p:nvPicPr>
        <p:blipFill>
          <a:blip r:embed="rId10">
            <a:alphaModFix/>
          </a:blip>
          <a:stretch>
            <a:fillRect/>
          </a:stretch>
        </p:blipFill>
        <p:spPr>
          <a:xfrm>
            <a:off x="7126250" y="1437638"/>
            <a:ext cx="1445899" cy="1868032"/>
          </a:xfrm>
          <a:prstGeom prst="rect">
            <a:avLst/>
          </a:prstGeom>
          <a:noFill/>
          <a:ln cap="flat" cmpd="sng" w="9525">
            <a:solidFill>
              <a:schemeClr val="dk1"/>
            </a:solidFill>
            <a:prstDash val="solid"/>
            <a:round/>
            <a:headEnd len="sm" w="sm" type="none"/>
            <a:tailEnd len="sm" w="sm" type="none"/>
          </a:ln>
        </p:spPr>
      </p:pic>
      <p:sp>
        <p:nvSpPr>
          <p:cNvPr id="985" name="Google Shape;985;p95"/>
          <p:cNvSpPr txBox="1"/>
          <p:nvPr/>
        </p:nvSpPr>
        <p:spPr>
          <a:xfrm>
            <a:off x="7126100" y="3406350"/>
            <a:ext cx="1446000" cy="754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chemeClr val="dk1"/>
                </a:solidFill>
                <a:latin typeface="Barlow Condensed"/>
                <a:ea typeface="Barlow Condensed"/>
                <a:cs typeface="Barlow Condensed"/>
                <a:sym typeface="Barlow Condensed"/>
              </a:rPr>
              <a:t>Ouyang </a:t>
            </a:r>
            <a:r>
              <a:rPr b="1" lang="en" sz="1200">
                <a:solidFill>
                  <a:schemeClr val="dk1"/>
                </a:solidFill>
                <a:latin typeface="Barlow Condensed"/>
                <a:ea typeface="Barlow Condensed"/>
                <a:cs typeface="Barlow Condensed"/>
                <a:sym typeface="Barlow Condensed"/>
              </a:rPr>
              <a:t>et al, 2022</a:t>
            </a:r>
            <a:endParaRPr b="1" sz="1200">
              <a:solidFill>
                <a:schemeClr val="dk1"/>
              </a:solidFill>
              <a:latin typeface="Barlow Condensed"/>
              <a:ea typeface="Barlow Condensed"/>
              <a:cs typeface="Barlow Condensed"/>
              <a:sym typeface="Barlow Condensed"/>
            </a:endParaRPr>
          </a:p>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InstructGPT </a:t>
            </a:r>
            <a:r>
              <a:rPr lang="en" sz="1200">
                <a:solidFill>
                  <a:schemeClr val="dk1"/>
                </a:solidFill>
                <a:latin typeface="Barlow Condensed"/>
                <a:ea typeface="Barlow Condensed"/>
                <a:cs typeface="Barlow Condensed"/>
                <a:sym typeface="Barlow Condensed"/>
              </a:rPr>
              <a:t>paper. Instructions can be encoded into training data and generalized.</a:t>
            </a:r>
            <a:endParaRPr sz="1200">
              <a:solidFill>
                <a:schemeClr val="dk1"/>
              </a:solidFill>
              <a:latin typeface="Barlow Condensed"/>
              <a:ea typeface="Barlow Condensed"/>
              <a:cs typeface="Barlow Condensed"/>
              <a:sym typeface="Barlow Condense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9" name="Shape 989"/>
        <p:cNvGrpSpPr/>
        <p:nvPr/>
      </p:nvGrpSpPr>
      <p:grpSpPr>
        <a:xfrm>
          <a:off x="0" y="0"/>
          <a:ext cx="0" cy="0"/>
          <a:chOff x="0" y="0"/>
          <a:chExt cx="0" cy="0"/>
        </a:xfrm>
      </p:grpSpPr>
      <p:sp>
        <p:nvSpPr>
          <p:cNvPr id="990" name="Google Shape;990;p9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Module 1 Additional Information</a:t>
            </a:r>
            <a:endParaRPr sz="1800"/>
          </a:p>
        </p:txBody>
      </p:sp>
      <p:sp>
        <p:nvSpPr>
          <p:cNvPr id="991" name="Google Shape;991;p96"/>
          <p:cNvSpPr txBox="1"/>
          <p:nvPr/>
        </p:nvSpPr>
        <p:spPr>
          <a:xfrm>
            <a:off x="311700" y="1229000"/>
            <a:ext cx="4384800" cy="14316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Karpathy videos:</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500" u="sng">
                <a:solidFill>
                  <a:schemeClr val="hlink"/>
                </a:solidFill>
                <a:latin typeface="Georgia"/>
                <a:ea typeface="Georgia"/>
                <a:cs typeface="Georgia"/>
                <a:sym typeface="Georgia"/>
                <a:hlinkClick r:id="rId3"/>
              </a:rPr>
              <a:t>The State of GPT</a:t>
            </a:r>
            <a:endParaRPr sz="1500">
              <a:solidFill>
                <a:schemeClr val="dk1"/>
              </a:solidFill>
              <a:latin typeface="Georgia"/>
              <a:ea typeface="Georgia"/>
              <a:cs typeface="Georgia"/>
              <a:sym typeface="Georgia"/>
            </a:endParaRPr>
          </a:p>
          <a:p>
            <a:pPr indent="0" lvl="0" marL="0" rtl="0" algn="l">
              <a:spcBef>
                <a:spcPts val="0"/>
              </a:spcBef>
              <a:spcAft>
                <a:spcPts val="0"/>
              </a:spcAft>
              <a:buNone/>
            </a:pPr>
            <a:r>
              <a:rPr lang="en" sz="1500" u="sng">
                <a:solidFill>
                  <a:schemeClr val="hlink"/>
                </a:solidFill>
                <a:latin typeface="Georgia"/>
                <a:ea typeface="Georgia"/>
                <a:cs typeface="Georgia"/>
                <a:sym typeface="Georgia"/>
                <a:hlinkClick r:id="rId4"/>
              </a:rPr>
              <a:t>Backpropagation Lecture</a:t>
            </a:r>
            <a:endParaRPr sz="1500">
              <a:solidFill>
                <a:schemeClr val="dk1"/>
              </a:solidFill>
              <a:latin typeface="Georgia"/>
              <a:ea typeface="Georgia"/>
              <a:cs typeface="Georgia"/>
              <a:sym typeface="Georgia"/>
            </a:endParaRPr>
          </a:p>
          <a:p>
            <a:pPr indent="0" lvl="0" marL="0" rtl="0" algn="l">
              <a:spcBef>
                <a:spcPts val="0"/>
              </a:spcBef>
              <a:spcAft>
                <a:spcPts val="0"/>
              </a:spcAft>
              <a:buNone/>
            </a:pPr>
            <a:r>
              <a:rPr lang="en" sz="1500" u="sng">
                <a:solidFill>
                  <a:schemeClr val="hlink"/>
                </a:solidFill>
                <a:latin typeface="Georgia"/>
                <a:ea typeface="Georgia"/>
                <a:cs typeface="Georgia"/>
                <a:sym typeface="Georgia"/>
                <a:hlinkClick r:id="rId5"/>
              </a:rPr>
              <a:t>Let's build GPT: from scratch, in code, spelled out.</a:t>
            </a:r>
            <a:endParaRPr sz="1500">
              <a:solidFill>
                <a:schemeClr val="dk1"/>
              </a:solidFill>
              <a:latin typeface="Georgia"/>
              <a:ea typeface="Georgia"/>
              <a:cs typeface="Georgia"/>
              <a:sym typeface="Georgia"/>
            </a:endParaRPr>
          </a:p>
        </p:txBody>
      </p:sp>
      <p:sp>
        <p:nvSpPr>
          <p:cNvPr id="992" name="Google Shape;992;p96"/>
          <p:cNvSpPr txBox="1"/>
          <p:nvPr/>
        </p:nvSpPr>
        <p:spPr>
          <a:xfrm>
            <a:off x="311700" y="2871875"/>
            <a:ext cx="4384800" cy="1200600"/>
          </a:xfrm>
          <a:prstGeom prst="rect">
            <a:avLst/>
          </a:prstGeom>
          <a:noFill/>
          <a:ln cap="flat" cmpd="sng" w="9525">
            <a:solidFill>
              <a:srgbClr val="93C47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Jay Alammar’s Blog</a:t>
            </a:r>
            <a:r>
              <a:rPr lang="en" sz="1800">
                <a:solidFill>
                  <a:schemeClr val="dk1"/>
                </a:solidFill>
                <a:latin typeface="Georgia"/>
                <a:ea typeface="Georgia"/>
                <a:cs typeface="Georgia"/>
                <a:sym typeface="Georgia"/>
              </a:rPr>
              <a:t>:</a:t>
            </a:r>
            <a:endParaRPr sz="1800">
              <a:solidFill>
                <a:schemeClr val="dk1"/>
              </a:solidFill>
              <a:latin typeface="Georgia"/>
              <a:ea typeface="Georgia"/>
              <a:cs typeface="Georgia"/>
              <a:sym typeface="Georgia"/>
            </a:endParaRPr>
          </a:p>
          <a:p>
            <a:pPr indent="0" lvl="0" marL="0" rtl="0" algn="l">
              <a:spcBef>
                <a:spcPts val="0"/>
              </a:spcBef>
              <a:spcAft>
                <a:spcPts val="0"/>
              </a:spcAft>
              <a:buNone/>
            </a:pPr>
            <a:r>
              <a:t/>
            </a:r>
            <a:endParaRPr sz="1800">
              <a:solidFill>
                <a:schemeClr val="dk1"/>
              </a:solidFill>
              <a:latin typeface="Georgia"/>
              <a:ea typeface="Georgia"/>
              <a:cs typeface="Georgia"/>
              <a:sym typeface="Georgia"/>
            </a:endParaRPr>
          </a:p>
          <a:p>
            <a:pPr indent="0" lvl="0" marL="0" rtl="0" algn="l">
              <a:spcBef>
                <a:spcPts val="0"/>
              </a:spcBef>
              <a:spcAft>
                <a:spcPts val="0"/>
              </a:spcAft>
              <a:buNone/>
            </a:pPr>
            <a:r>
              <a:rPr lang="en" sz="1500" u="sng">
                <a:solidFill>
                  <a:schemeClr val="hlink"/>
                </a:solidFill>
                <a:latin typeface="Georgia"/>
                <a:ea typeface="Georgia"/>
                <a:cs typeface="Georgia"/>
                <a:sym typeface="Georgia"/>
                <a:hlinkClick r:id="rId6"/>
              </a:rPr>
              <a:t>The Illustrated Transformer</a:t>
            </a:r>
            <a:endParaRPr sz="1500">
              <a:solidFill>
                <a:schemeClr val="dk1"/>
              </a:solidFill>
              <a:latin typeface="Georgia"/>
              <a:ea typeface="Georgia"/>
              <a:cs typeface="Georgia"/>
              <a:sym typeface="Georgia"/>
            </a:endParaRPr>
          </a:p>
          <a:p>
            <a:pPr indent="0" lvl="0" marL="0" rtl="0" algn="l">
              <a:spcBef>
                <a:spcPts val="0"/>
              </a:spcBef>
              <a:spcAft>
                <a:spcPts val="0"/>
              </a:spcAft>
              <a:buNone/>
            </a:pPr>
            <a:r>
              <a:rPr lang="en" sz="1500" u="sng">
                <a:solidFill>
                  <a:schemeClr val="hlink"/>
                </a:solidFill>
                <a:latin typeface="Georgia"/>
                <a:ea typeface="Georgia"/>
                <a:cs typeface="Georgia"/>
                <a:sym typeface="Georgia"/>
                <a:hlinkClick r:id="rId7"/>
              </a:rPr>
              <a:t>How GPT3 Works - Visualizations and Animations</a:t>
            </a:r>
            <a:endParaRPr sz="1500">
              <a:solidFill>
                <a:schemeClr val="dk1"/>
              </a:solidFill>
              <a:latin typeface="Georgia"/>
              <a:ea typeface="Georgia"/>
              <a:cs typeface="Georgia"/>
              <a:sym typeface="Georgi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9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Module 2 Preview</a:t>
            </a:r>
            <a:endParaRPr sz="1800"/>
          </a:p>
        </p:txBody>
      </p:sp>
      <p:sp>
        <p:nvSpPr>
          <p:cNvPr id="998" name="Google Shape;998;p9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Char char="●"/>
            </a:pPr>
            <a:r>
              <a:rPr lang="en" sz="2400"/>
              <a:t>Chain of thought reasoning</a:t>
            </a:r>
            <a:endParaRPr sz="2400"/>
          </a:p>
          <a:p>
            <a:pPr indent="-381000" lvl="0" marL="457200" rtl="0" algn="l">
              <a:spcBef>
                <a:spcPts val="0"/>
              </a:spcBef>
              <a:spcAft>
                <a:spcPts val="0"/>
              </a:spcAft>
              <a:buSzPts val="2400"/>
              <a:buChar char="●"/>
            </a:pPr>
            <a:r>
              <a:rPr lang="en" sz="2400"/>
              <a:t>Finetuning Mistral-7b and GPT-3.5</a:t>
            </a:r>
            <a:endParaRPr sz="2400"/>
          </a:p>
          <a:p>
            <a:pPr indent="-381000" lvl="0" marL="457200" rtl="0" algn="l">
              <a:spcBef>
                <a:spcPts val="0"/>
              </a:spcBef>
              <a:spcAft>
                <a:spcPts val="0"/>
              </a:spcAft>
              <a:buSzPts val="2400"/>
              <a:buChar char="●"/>
            </a:pPr>
            <a:r>
              <a:rPr lang="en" sz="2400"/>
              <a:t>Parameter efficient techniques (Adapters, QLoRA)</a:t>
            </a:r>
            <a:endParaRPr sz="2400"/>
          </a:p>
          <a:p>
            <a:pPr indent="-381000" lvl="0" marL="457200" rtl="0" algn="l">
              <a:spcBef>
                <a:spcPts val="0"/>
              </a:spcBef>
              <a:spcAft>
                <a:spcPts val="0"/>
              </a:spcAft>
              <a:buSzPts val="2400"/>
              <a:buChar char="●"/>
            </a:pPr>
            <a:r>
              <a:rPr lang="en" sz="2400"/>
              <a:t>Tokenizers</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Make sure to do Quiz 1 by next Monday!</a:t>
            </a:r>
            <a:endParaRPr sz="2400"/>
          </a:p>
          <a:p>
            <a:pPr indent="0" lvl="0" marL="0" rtl="0" algn="l">
              <a:spcBef>
                <a:spcPts val="600"/>
              </a:spcBef>
              <a:spcAft>
                <a:spcPts val="0"/>
              </a:spcAft>
              <a:buNone/>
            </a:pPr>
            <a:r>
              <a:t/>
            </a:r>
            <a:endParaRPr sz="24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9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End of Module 1</a:t>
            </a:r>
            <a:endParaRPr sz="1800"/>
          </a:p>
        </p:txBody>
      </p:sp>
      <p:sp>
        <p:nvSpPr>
          <p:cNvPr id="1004" name="Google Shape;1004;p98"/>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latin typeface="Barlow Condensed"/>
                <a:ea typeface="Barlow Condensed"/>
                <a:cs typeface="Barlow Condensed"/>
                <a:sym typeface="Barlow Condensed"/>
              </a:rPr>
              <a:t>Questions?</a:t>
            </a:r>
            <a:endParaRPr sz="2400">
              <a:latin typeface="Barlow Condensed"/>
              <a:ea typeface="Barlow Condensed"/>
              <a:cs typeface="Barlow Condensed"/>
              <a:sym typeface="Barlow Condense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7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Required Tools for the Course</a:t>
            </a:r>
            <a:endParaRPr/>
          </a:p>
        </p:txBody>
      </p:sp>
      <p:sp>
        <p:nvSpPr>
          <p:cNvPr id="712" name="Google Shape;712;p7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Char char="●"/>
            </a:pPr>
            <a:r>
              <a:rPr lang="en" sz="2400"/>
              <a:t>Google Colab Pro</a:t>
            </a:r>
            <a:endParaRPr sz="2400"/>
          </a:p>
          <a:p>
            <a:pPr indent="-342900" lvl="1" marL="914400" rtl="0" algn="l">
              <a:spcBef>
                <a:spcPts val="0"/>
              </a:spcBef>
              <a:spcAft>
                <a:spcPts val="0"/>
              </a:spcAft>
              <a:buSzPts val="1800"/>
              <a:buChar char="○"/>
            </a:pPr>
            <a:r>
              <a:rPr lang="en" sz="1800"/>
              <a:t>CAD 13.99 per month</a:t>
            </a:r>
            <a:endParaRPr sz="1800"/>
          </a:p>
          <a:p>
            <a:pPr indent="-342900" lvl="1" marL="914400" rtl="0" algn="l">
              <a:spcBef>
                <a:spcPts val="0"/>
              </a:spcBef>
              <a:spcAft>
                <a:spcPts val="0"/>
              </a:spcAft>
              <a:buSzPts val="1800"/>
              <a:buChar char="○"/>
            </a:pPr>
            <a:r>
              <a:rPr lang="en" sz="1800" u="sng">
                <a:solidFill>
                  <a:schemeClr val="hlink"/>
                </a:solidFill>
                <a:hlinkClick r:id="rId3"/>
              </a:rPr>
              <a:t>https://colab.research.google.com/signup</a:t>
            </a:r>
            <a:endParaRPr sz="2400"/>
          </a:p>
          <a:p>
            <a:pPr indent="-381000" lvl="0" marL="457200" rtl="0" algn="l">
              <a:spcBef>
                <a:spcPts val="0"/>
              </a:spcBef>
              <a:spcAft>
                <a:spcPts val="0"/>
              </a:spcAft>
              <a:buSzPts val="2400"/>
              <a:buChar char="●"/>
            </a:pPr>
            <a:r>
              <a:rPr lang="en" sz="2400"/>
              <a:t>OpenAI Account with an API key</a:t>
            </a:r>
            <a:endParaRPr sz="2400"/>
          </a:p>
          <a:p>
            <a:pPr indent="-342900" lvl="1" marL="914400" rtl="0" algn="l">
              <a:spcBef>
                <a:spcPts val="0"/>
              </a:spcBef>
              <a:spcAft>
                <a:spcPts val="0"/>
              </a:spcAft>
              <a:buSzPts val="1800"/>
              <a:buChar char="○"/>
            </a:pPr>
            <a:r>
              <a:rPr lang="en" sz="1800"/>
              <a:t>Purchase $5 in credit for Level 1 status</a:t>
            </a:r>
            <a:endParaRPr sz="1800"/>
          </a:p>
          <a:p>
            <a:pPr indent="-342900" lvl="1" marL="914400" rtl="0" algn="l">
              <a:spcBef>
                <a:spcPts val="0"/>
              </a:spcBef>
              <a:spcAft>
                <a:spcPts val="0"/>
              </a:spcAft>
              <a:buSzPts val="1800"/>
              <a:buChar char="○"/>
            </a:pPr>
            <a:r>
              <a:rPr lang="en" sz="1800"/>
              <a:t>Expenditures shouldn’t exceed $10 for the course</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99"/>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Embeddings</a:t>
            </a:r>
            <a:endParaRPr sz="1800"/>
          </a:p>
        </p:txBody>
      </p:sp>
      <p:sp>
        <p:nvSpPr>
          <p:cNvPr id="1010" name="Google Shape;1010;p99"/>
          <p:cNvSpPr txBox="1"/>
          <p:nvPr>
            <p:ph idx="1" type="body"/>
          </p:nvPr>
        </p:nvSpPr>
        <p:spPr>
          <a:xfrm>
            <a:off x="311700" y="1152475"/>
            <a:ext cx="8520600" cy="3416400"/>
          </a:xfrm>
          <a:prstGeom prst="rect">
            <a:avLst/>
          </a:prstGeom>
        </p:spPr>
        <p:txBody>
          <a:bodyPr anchorCtr="0" anchor="ctr" bIns="34275" lIns="68575" spcFirstLastPara="1" rIns="68575" wrap="square" tIns="34275">
            <a:normAutofit/>
          </a:bodyPr>
          <a:lstStyle/>
          <a:p>
            <a:pPr indent="0" lvl="0" marL="0" rtl="0" algn="ctr">
              <a:spcBef>
                <a:spcPts val="600"/>
              </a:spcBef>
              <a:spcAft>
                <a:spcPts val="0"/>
              </a:spcAft>
              <a:buNone/>
            </a:pPr>
            <a:r>
              <a:rPr i="1" lang="en" sz="2400"/>
              <a:t>Why do we need to convert words to floating point vectors?</a:t>
            </a:r>
            <a:endParaRPr i="1" sz="24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4" name="Shape 1014"/>
        <p:cNvGrpSpPr/>
        <p:nvPr/>
      </p:nvGrpSpPr>
      <p:grpSpPr>
        <a:xfrm>
          <a:off x="0" y="0"/>
          <a:ext cx="0" cy="0"/>
          <a:chOff x="0" y="0"/>
          <a:chExt cx="0" cy="0"/>
        </a:xfrm>
      </p:grpSpPr>
      <p:sp>
        <p:nvSpPr>
          <p:cNvPr id="1015" name="Google Shape;1015;p100"/>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Embeddings</a:t>
            </a:r>
            <a:endParaRPr sz="1800"/>
          </a:p>
        </p:txBody>
      </p:sp>
      <p:grpSp>
        <p:nvGrpSpPr>
          <p:cNvPr id="1016" name="Google Shape;1016;p100"/>
          <p:cNvGrpSpPr/>
          <p:nvPr/>
        </p:nvGrpSpPr>
        <p:grpSpPr>
          <a:xfrm>
            <a:off x="412075" y="3337975"/>
            <a:ext cx="7715550" cy="0"/>
            <a:chOff x="667600" y="3337975"/>
            <a:chExt cx="7715550" cy="0"/>
          </a:xfrm>
        </p:grpSpPr>
        <p:cxnSp>
          <p:nvCxnSpPr>
            <p:cNvPr id="1017" name="Google Shape;1017;p100"/>
            <p:cNvCxnSpPr/>
            <p:nvPr/>
          </p:nvCxnSpPr>
          <p:spPr>
            <a:xfrm>
              <a:off x="667600" y="3337975"/>
              <a:ext cx="2655300" cy="0"/>
            </a:xfrm>
            <a:prstGeom prst="straightConnector1">
              <a:avLst/>
            </a:prstGeom>
            <a:noFill/>
            <a:ln cap="flat" cmpd="sng" w="28575">
              <a:solidFill>
                <a:schemeClr val="dk1"/>
              </a:solidFill>
              <a:prstDash val="solid"/>
              <a:round/>
              <a:headEnd len="med" w="med" type="oval"/>
              <a:tailEnd len="med" w="med" type="oval"/>
            </a:ln>
          </p:spPr>
        </p:cxnSp>
        <p:cxnSp>
          <p:nvCxnSpPr>
            <p:cNvPr id="1018" name="Google Shape;1018;p100"/>
            <p:cNvCxnSpPr/>
            <p:nvPr/>
          </p:nvCxnSpPr>
          <p:spPr>
            <a:xfrm>
              <a:off x="3193925" y="3337975"/>
              <a:ext cx="2655300" cy="0"/>
            </a:xfrm>
            <a:prstGeom prst="straightConnector1">
              <a:avLst/>
            </a:prstGeom>
            <a:noFill/>
            <a:ln cap="flat" cmpd="sng" w="28575">
              <a:solidFill>
                <a:schemeClr val="dk1"/>
              </a:solidFill>
              <a:prstDash val="solid"/>
              <a:round/>
              <a:headEnd len="med" w="med" type="oval"/>
              <a:tailEnd len="med" w="med" type="oval"/>
            </a:ln>
          </p:spPr>
        </p:cxnSp>
        <p:cxnSp>
          <p:nvCxnSpPr>
            <p:cNvPr id="1019" name="Google Shape;1019;p100"/>
            <p:cNvCxnSpPr/>
            <p:nvPr/>
          </p:nvCxnSpPr>
          <p:spPr>
            <a:xfrm>
              <a:off x="5727850" y="3337975"/>
              <a:ext cx="2655300" cy="0"/>
            </a:xfrm>
            <a:prstGeom prst="straightConnector1">
              <a:avLst/>
            </a:prstGeom>
            <a:noFill/>
            <a:ln cap="flat" cmpd="sng" w="28575">
              <a:solidFill>
                <a:schemeClr val="dk1"/>
              </a:solidFill>
              <a:prstDash val="solid"/>
              <a:round/>
              <a:headEnd len="med" w="med" type="oval"/>
              <a:tailEnd len="med" w="med" type="oval"/>
            </a:ln>
          </p:spPr>
        </p:cxnSp>
      </p:grpSp>
      <p:sp>
        <p:nvSpPr>
          <p:cNvPr id="1020" name="Google Shape;1020;p100"/>
          <p:cNvSpPr txBox="1"/>
          <p:nvPr/>
        </p:nvSpPr>
        <p:spPr>
          <a:xfrm rot="-1799729">
            <a:off x="351314" y="2423957"/>
            <a:ext cx="1820649" cy="6463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1155CC"/>
                </a:solidFill>
                <a:latin typeface="Barlow Condensed"/>
                <a:ea typeface="Barlow Condensed"/>
                <a:cs typeface="Barlow Condensed"/>
                <a:sym typeface="Barlow Condensed"/>
              </a:rPr>
              <a:t>Burrito</a:t>
            </a:r>
            <a:endParaRPr sz="3000">
              <a:solidFill>
                <a:srgbClr val="1155CC"/>
              </a:solidFill>
              <a:latin typeface="Barlow Condensed"/>
              <a:ea typeface="Barlow Condensed"/>
              <a:cs typeface="Barlow Condensed"/>
              <a:sym typeface="Barlow Condensed"/>
            </a:endParaRPr>
          </a:p>
        </p:txBody>
      </p:sp>
      <p:sp>
        <p:nvSpPr>
          <p:cNvPr id="1021" name="Google Shape;1021;p100"/>
          <p:cNvSpPr txBox="1"/>
          <p:nvPr/>
        </p:nvSpPr>
        <p:spPr>
          <a:xfrm rot="-1799729">
            <a:off x="1929939" y="3357082"/>
            <a:ext cx="1820649" cy="6463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38761D"/>
                </a:solidFill>
                <a:latin typeface="Barlow Condensed"/>
                <a:ea typeface="Barlow Condensed"/>
                <a:cs typeface="Barlow Condensed"/>
                <a:sym typeface="Barlow Condensed"/>
              </a:rPr>
              <a:t>Racecar</a:t>
            </a:r>
            <a:endParaRPr sz="3000">
              <a:solidFill>
                <a:srgbClr val="38761D"/>
              </a:solidFill>
              <a:latin typeface="Barlow Condensed"/>
              <a:ea typeface="Barlow Condensed"/>
              <a:cs typeface="Barlow Condensed"/>
              <a:sym typeface="Barlow Condensed"/>
            </a:endParaRPr>
          </a:p>
        </p:txBody>
      </p:sp>
      <p:sp>
        <p:nvSpPr>
          <p:cNvPr id="1022" name="Google Shape;1022;p100"/>
          <p:cNvSpPr txBox="1"/>
          <p:nvPr/>
        </p:nvSpPr>
        <p:spPr>
          <a:xfrm rot="-1799729">
            <a:off x="5374764" y="2423957"/>
            <a:ext cx="1820649" cy="6463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990000"/>
                </a:solidFill>
                <a:latin typeface="Barlow Condensed"/>
                <a:ea typeface="Barlow Condensed"/>
                <a:cs typeface="Barlow Condensed"/>
                <a:sym typeface="Barlow Condensed"/>
              </a:rPr>
              <a:t>Tree</a:t>
            </a:r>
            <a:endParaRPr sz="3000">
              <a:solidFill>
                <a:srgbClr val="990000"/>
              </a:solidFill>
              <a:latin typeface="Barlow Condensed"/>
              <a:ea typeface="Barlow Condensed"/>
              <a:cs typeface="Barlow Condensed"/>
              <a:sym typeface="Barlow Condensed"/>
            </a:endParaRPr>
          </a:p>
        </p:txBody>
      </p:sp>
      <p:sp>
        <p:nvSpPr>
          <p:cNvPr id="1023" name="Google Shape;1023;p100"/>
          <p:cNvSpPr txBox="1"/>
          <p:nvPr/>
        </p:nvSpPr>
        <p:spPr>
          <a:xfrm rot="-1799729">
            <a:off x="7173389" y="3250882"/>
            <a:ext cx="1820649" cy="646351"/>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rgbClr val="E69138"/>
                </a:solidFill>
                <a:latin typeface="Barlow Condensed"/>
                <a:ea typeface="Barlow Condensed"/>
                <a:cs typeface="Barlow Condensed"/>
                <a:sym typeface="Barlow Condensed"/>
              </a:rPr>
              <a:t>Panda</a:t>
            </a:r>
            <a:endParaRPr sz="3000">
              <a:solidFill>
                <a:srgbClr val="E69138"/>
              </a:solidFill>
              <a:latin typeface="Barlow Condensed"/>
              <a:ea typeface="Barlow Condensed"/>
              <a:cs typeface="Barlow Condensed"/>
              <a:sym typeface="Barlow Condensed"/>
            </a:endParaRPr>
          </a:p>
        </p:txBody>
      </p:sp>
      <p:sp>
        <p:nvSpPr>
          <p:cNvPr id="1024" name="Google Shape;1024;p100"/>
          <p:cNvSpPr txBox="1"/>
          <p:nvPr/>
        </p:nvSpPr>
        <p:spPr>
          <a:xfrm>
            <a:off x="311700" y="1350375"/>
            <a:ext cx="4369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Barlow Condensed"/>
                <a:ea typeface="Barlow Condensed"/>
                <a:cs typeface="Barlow Condensed"/>
                <a:sym typeface="Barlow Condensed"/>
              </a:rPr>
              <a:t>Which word is halfway between </a:t>
            </a:r>
            <a:r>
              <a:rPr lang="en" sz="1800">
                <a:solidFill>
                  <a:srgbClr val="38761D"/>
                </a:solidFill>
                <a:latin typeface="Barlow Condensed"/>
                <a:ea typeface="Barlow Condensed"/>
                <a:cs typeface="Barlow Condensed"/>
                <a:sym typeface="Barlow Condensed"/>
              </a:rPr>
              <a:t>Racecar</a:t>
            </a:r>
            <a:r>
              <a:rPr lang="en" sz="1800">
                <a:solidFill>
                  <a:schemeClr val="dk1"/>
                </a:solidFill>
                <a:latin typeface="Barlow Condensed"/>
                <a:ea typeface="Barlow Condensed"/>
                <a:cs typeface="Barlow Condensed"/>
                <a:sym typeface="Barlow Condensed"/>
              </a:rPr>
              <a:t> and </a:t>
            </a:r>
            <a:r>
              <a:rPr lang="en" sz="1800">
                <a:solidFill>
                  <a:srgbClr val="990000"/>
                </a:solidFill>
                <a:latin typeface="Barlow Condensed"/>
                <a:ea typeface="Barlow Condensed"/>
                <a:cs typeface="Barlow Condensed"/>
                <a:sym typeface="Barlow Condensed"/>
              </a:rPr>
              <a:t>Tree</a:t>
            </a:r>
            <a:r>
              <a:rPr lang="en" sz="1800">
                <a:solidFill>
                  <a:schemeClr val="dk1"/>
                </a:solidFill>
                <a:latin typeface="Barlow Condensed"/>
                <a:ea typeface="Barlow Condensed"/>
                <a:cs typeface="Barlow Condensed"/>
                <a:sym typeface="Barlow Condensed"/>
              </a:rPr>
              <a:t>?</a:t>
            </a:r>
            <a:endParaRPr sz="1800">
              <a:solidFill>
                <a:schemeClr val="dk1"/>
              </a:solidFill>
              <a:latin typeface="Barlow Condensed"/>
              <a:ea typeface="Barlow Condensed"/>
              <a:cs typeface="Barlow Condensed"/>
              <a:sym typeface="Barlow Condensed"/>
            </a:endParaRPr>
          </a:p>
        </p:txBody>
      </p:sp>
      <p:sp>
        <p:nvSpPr>
          <p:cNvPr id="1025" name="Google Shape;1025;p100"/>
          <p:cNvSpPr txBox="1"/>
          <p:nvPr/>
        </p:nvSpPr>
        <p:spPr>
          <a:xfrm>
            <a:off x="6405675" y="1229000"/>
            <a:ext cx="1251600" cy="10467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1"/>
                </a:solidFill>
                <a:latin typeface="Courier New"/>
                <a:ea typeface="Courier New"/>
                <a:cs typeface="Courier New"/>
                <a:sym typeface="Courier New"/>
              </a:rPr>
              <a:t>0: Burrito</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1: Racecar</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2: Tree</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lang="en">
                <a:solidFill>
                  <a:schemeClr val="dk1"/>
                </a:solidFill>
                <a:latin typeface="Courier New"/>
                <a:ea typeface="Courier New"/>
                <a:cs typeface="Courier New"/>
                <a:sym typeface="Courier New"/>
              </a:rPr>
              <a:t>3: Panda</a:t>
            </a:r>
            <a:endParaRPr>
              <a:solidFill>
                <a:schemeClr val="dk1"/>
              </a:solidFill>
              <a:latin typeface="Courier New"/>
              <a:ea typeface="Courier New"/>
              <a:cs typeface="Courier New"/>
              <a:sym typeface="Courier New"/>
            </a:endParaRPr>
          </a:p>
        </p:txBody>
      </p:sp>
      <p:sp>
        <p:nvSpPr>
          <p:cNvPr id="1026" name="Google Shape;1026;p100"/>
          <p:cNvSpPr txBox="1"/>
          <p:nvPr/>
        </p:nvSpPr>
        <p:spPr>
          <a:xfrm>
            <a:off x="5832825" y="811750"/>
            <a:ext cx="23973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Vocabulary</a:t>
            </a:r>
            <a:endParaRPr sz="1800">
              <a:solidFill>
                <a:schemeClr val="dk1"/>
              </a:solidFill>
              <a:latin typeface="Barlow Condensed"/>
              <a:ea typeface="Barlow Condensed"/>
              <a:cs typeface="Barlow Condensed"/>
              <a:sym typeface="Barlow Condense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0" name="Shape 1030"/>
        <p:cNvGrpSpPr/>
        <p:nvPr/>
      </p:nvGrpSpPr>
      <p:grpSpPr>
        <a:xfrm>
          <a:off x="0" y="0"/>
          <a:ext cx="0" cy="0"/>
          <a:chOff x="0" y="0"/>
          <a:chExt cx="0" cy="0"/>
        </a:xfrm>
      </p:grpSpPr>
      <p:sp>
        <p:nvSpPr>
          <p:cNvPr id="1031" name="Google Shape;1031;p101"/>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Embeddings</a:t>
            </a:r>
            <a:endParaRPr sz="1800"/>
          </a:p>
        </p:txBody>
      </p:sp>
      <p:sp>
        <p:nvSpPr>
          <p:cNvPr id="1032" name="Google Shape;1032;p101"/>
          <p:cNvSpPr txBox="1"/>
          <p:nvPr>
            <p:ph idx="1" type="body"/>
          </p:nvPr>
        </p:nvSpPr>
        <p:spPr>
          <a:xfrm>
            <a:off x="311700" y="1152475"/>
            <a:ext cx="42603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Natural language is discrete, making it difficult to determine the relationship between two structures.</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Using co-occurrence, we can map them to continuous space.</a:t>
            </a:r>
            <a:endParaRPr sz="2400"/>
          </a:p>
        </p:txBody>
      </p:sp>
      <p:pic>
        <p:nvPicPr>
          <p:cNvPr id="1033" name="Google Shape;1033;p101"/>
          <p:cNvPicPr preferRelativeResize="0"/>
          <p:nvPr/>
        </p:nvPicPr>
        <p:blipFill>
          <a:blip r:embed="rId3">
            <a:alphaModFix/>
          </a:blip>
          <a:stretch>
            <a:fillRect/>
          </a:stretch>
        </p:blipFill>
        <p:spPr>
          <a:xfrm>
            <a:off x="5341300" y="1199562"/>
            <a:ext cx="3322225" cy="3322225"/>
          </a:xfrm>
          <a:prstGeom prst="rect">
            <a:avLst/>
          </a:prstGeom>
          <a:noFill/>
          <a:ln>
            <a:noFill/>
          </a:ln>
        </p:spPr>
      </p:pic>
      <p:sp>
        <p:nvSpPr>
          <p:cNvPr id="1034" name="Google Shape;1034;p101"/>
          <p:cNvSpPr txBox="1"/>
          <p:nvPr/>
        </p:nvSpPr>
        <p:spPr>
          <a:xfrm>
            <a:off x="3764100" y="3922375"/>
            <a:ext cx="161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38761D"/>
                </a:solidFill>
                <a:latin typeface="Barlow Condensed"/>
                <a:ea typeface="Barlow Condensed"/>
                <a:cs typeface="Barlow Condensed"/>
                <a:sym typeface="Barlow Condensed"/>
              </a:rPr>
              <a:t>Racecar</a:t>
            </a:r>
            <a:endParaRPr sz="2400">
              <a:solidFill>
                <a:schemeClr val="dk1"/>
              </a:solidFill>
              <a:latin typeface="Georgia"/>
              <a:ea typeface="Georgia"/>
              <a:cs typeface="Georgia"/>
              <a:sym typeface="Georgia"/>
            </a:endParaRPr>
          </a:p>
        </p:txBody>
      </p:sp>
      <p:sp>
        <p:nvSpPr>
          <p:cNvPr id="1035" name="Google Shape;1035;p101"/>
          <p:cNvSpPr txBox="1"/>
          <p:nvPr/>
        </p:nvSpPr>
        <p:spPr>
          <a:xfrm>
            <a:off x="7171025" y="645775"/>
            <a:ext cx="16158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400">
                <a:solidFill>
                  <a:srgbClr val="990000"/>
                </a:solidFill>
                <a:latin typeface="Barlow Condensed"/>
                <a:ea typeface="Barlow Condensed"/>
                <a:cs typeface="Barlow Condensed"/>
                <a:sym typeface="Barlow Condensed"/>
              </a:rPr>
              <a:t>Tree</a:t>
            </a:r>
            <a:endParaRPr sz="2400">
              <a:solidFill>
                <a:schemeClr val="dk1"/>
              </a:solidFill>
              <a:latin typeface="Georgia"/>
              <a:ea typeface="Georgia"/>
              <a:cs typeface="Georgia"/>
              <a:sym typeface="Georgia"/>
            </a:endParaRPr>
          </a:p>
        </p:txBody>
      </p:sp>
      <p:cxnSp>
        <p:nvCxnSpPr>
          <p:cNvPr id="1036" name="Google Shape;1036;p101"/>
          <p:cNvCxnSpPr/>
          <p:nvPr/>
        </p:nvCxnSpPr>
        <p:spPr>
          <a:xfrm flipH="1" rot="10800000">
            <a:off x="5052475" y="3117900"/>
            <a:ext cx="402000" cy="1024200"/>
          </a:xfrm>
          <a:prstGeom prst="straightConnector1">
            <a:avLst/>
          </a:prstGeom>
          <a:noFill/>
          <a:ln cap="flat" cmpd="sng" w="28575">
            <a:solidFill>
              <a:srgbClr val="6AA84F"/>
            </a:solidFill>
            <a:prstDash val="solid"/>
            <a:round/>
            <a:headEnd len="med" w="med" type="none"/>
            <a:tailEnd len="med" w="med" type="oval"/>
          </a:ln>
        </p:spPr>
      </p:cxnSp>
      <p:cxnSp>
        <p:nvCxnSpPr>
          <p:cNvPr id="1037" name="Google Shape;1037;p101"/>
          <p:cNvCxnSpPr/>
          <p:nvPr/>
        </p:nvCxnSpPr>
        <p:spPr>
          <a:xfrm>
            <a:off x="8079400" y="1084850"/>
            <a:ext cx="371700" cy="1851000"/>
          </a:xfrm>
          <a:prstGeom prst="straightConnector1">
            <a:avLst/>
          </a:prstGeom>
          <a:noFill/>
          <a:ln cap="flat" cmpd="sng" w="28575">
            <a:solidFill>
              <a:srgbClr val="980000"/>
            </a:solidFill>
            <a:prstDash val="solid"/>
            <a:round/>
            <a:headEnd len="med" w="med" type="none"/>
            <a:tailEnd len="med" w="med" type="oval"/>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1" name="Shape 1041"/>
        <p:cNvGrpSpPr/>
        <p:nvPr/>
      </p:nvGrpSpPr>
      <p:grpSpPr>
        <a:xfrm>
          <a:off x="0" y="0"/>
          <a:ext cx="0" cy="0"/>
          <a:chOff x="0" y="0"/>
          <a:chExt cx="0" cy="0"/>
        </a:xfrm>
      </p:grpSpPr>
      <p:sp>
        <p:nvSpPr>
          <p:cNvPr id="1042" name="Google Shape;1042;p102"/>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Embeddings</a:t>
            </a:r>
            <a:endParaRPr sz="1800"/>
          </a:p>
        </p:txBody>
      </p:sp>
      <p:sp>
        <p:nvSpPr>
          <p:cNvPr id="1043" name="Google Shape;1043;p102"/>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In practice, tokens are smaller than words</a:t>
            </a:r>
            <a:endParaRPr sz="2400"/>
          </a:p>
          <a:p>
            <a:pPr indent="-381000" lvl="0" marL="914400" rtl="0" algn="l">
              <a:spcBef>
                <a:spcPts val="600"/>
              </a:spcBef>
              <a:spcAft>
                <a:spcPts val="0"/>
              </a:spcAft>
              <a:buSzPts val="2400"/>
              <a:buChar char="●"/>
            </a:pPr>
            <a:r>
              <a:rPr lang="en" sz="2400"/>
              <a:t>Byte-Pair [</a:t>
            </a:r>
            <a:r>
              <a:rPr lang="en" sz="2400" u="sng">
                <a:solidFill>
                  <a:schemeClr val="hlink"/>
                </a:solidFill>
                <a:hlinkClick r:id="rId3"/>
              </a:rPr>
              <a:t>Link</a:t>
            </a:r>
            <a:r>
              <a:rPr lang="en" sz="2400"/>
              <a:t>]</a:t>
            </a:r>
            <a:endParaRPr sz="2400"/>
          </a:p>
          <a:p>
            <a:pPr indent="-381000" lvl="0" marL="914400" rtl="0" algn="l">
              <a:spcBef>
                <a:spcPts val="0"/>
              </a:spcBef>
              <a:spcAft>
                <a:spcPts val="0"/>
              </a:spcAft>
              <a:buSzPts val="2400"/>
              <a:buChar char="●"/>
            </a:pPr>
            <a:r>
              <a:rPr lang="en" sz="2400"/>
              <a:t>Word Piece</a:t>
            </a:r>
            <a:endParaRPr sz="2400"/>
          </a:p>
          <a:p>
            <a:pPr indent="-381000" lvl="0" marL="914400" rtl="0" algn="l">
              <a:spcBef>
                <a:spcPts val="0"/>
              </a:spcBef>
              <a:spcAft>
                <a:spcPts val="0"/>
              </a:spcAft>
              <a:buSzPts val="2400"/>
              <a:buChar char="●"/>
            </a:pPr>
            <a:r>
              <a:rPr lang="en" sz="2400"/>
              <a:t>Many others</a:t>
            </a:r>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7" name="Shape 1047"/>
        <p:cNvGrpSpPr/>
        <p:nvPr/>
      </p:nvGrpSpPr>
      <p:grpSpPr>
        <a:xfrm>
          <a:off x="0" y="0"/>
          <a:ext cx="0" cy="0"/>
          <a:chOff x="0" y="0"/>
          <a:chExt cx="0" cy="0"/>
        </a:xfrm>
      </p:grpSpPr>
      <p:sp>
        <p:nvSpPr>
          <p:cNvPr id="1048" name="Google Shape;1048;p10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Self-Attention Explained</a:t>
            </a:r>
            <a:endParaRPr sz="1800"/>
          </a:p>
        </p:txBody>
      </p:sp>
      <p:pic>
        <p:nvPicPr>
          <p:cNvPr id="1049" name="Google Shape;1049;p103"/>
          <p:cNvPicPr preferRelativeResize="0"/>
          <p:nvPr/>
        </p:nvPicPr>
        <p:blipFill>
          <a:blip r:embed="rId3">
            <a:alphaModFix/>
          </a:blip>
          <a:stretch>
            <a:fillRect/>
          </a:stretch>
        </p:blipFill>
        <p:spPr>
          <a:xfrm>
            <a:off x="5802125" y="1092400"/>
            <a:ext cx="2940325" cy="3557299"/>
          </a:xfrm>
          <a:prstGeom prst="rect">
            <a:avLst/>
          </a:prstGeom>
          <a:noFill/>
          <a:ln>
            <a:noFill/>
          </a:ln>
        </p:spPr>
      </p:pic>
      <p:sp>
        <p:nvSpPr>
          <p:cNvPr id="1050" name="Google Shape;1050;p103"/>
          <p:cNvSpPr txBox="1"/>
          <p:nvPr/>
        </p:nvSpPr>
        <p:spPr>
          <a:xfrm>
            <a:off x="311700" y="1320025"/>
            <a:ext cx="436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The “Multi-head Self Attention” mechanism enables a transformer to examine a token by </a:t>
            </a:r>
            <a:r>
              <a:rPr i="1" lang="en" sz="1800">
                <a:solidFill>
                  <a:schemeClr val="dk1"/>
                </a:solidFill>
                <a:latin typeface="Georgia"/>
                <a:ea typeface="Georgia"/>
                <a:cs typeface="Georgia"/>
                <a:sym typeface="Georgia"/>
              </a:rPr>
              <a:t>attending</a:t>
            </a:r>
            <a:r>
              <a:rPr lang="en" sz="1800">
                <a:solidFill>
                  <a:schemeClr val="dk1"/>
                </a:solidFill>
                <a:latin typeface="Georgia"/>
                <a:ea typeface="Georgia"/>
                <a:cs typeface="Georgia"/>
                <a:sym typeface="Georgia"/>
              </a:rPr>
              <a:t> to the tokens surrounding it.</a:t>
            </a:r>
            <a:endParaRPr sz="1800">
              <a:solidFill>
                <a:schemeClr val="dk1"/>
              </a:solidFill>
              <a:latin typeface="Georgia"/>
              <a:ea typeface="Georgia"/>
              <a:cs typeface="Georgia"/>
              <a:sym typeface="Georgia"/>
            </a:endParaRPr>
          </a:p>
        </p:txBody>
      </p:sp>
      <p:sp>
        <p:nvSpPr>
          <p:cNvPr id="1051" name="Google Shape;1051;p103"/>
          <p:cNvSpPr txBox="1"/>
          <p:nvPr/>
        </p:nvSpPr>
        <p:spPr>
          <a:xfrm>
            <a:off x="311700" y="2791750"/>
            <a:ext cx="436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Two types: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Causal self-attention (decoders)</a:t>
            </a:r>
            <a:endParaRPr sz="1800">
              <a:solidFill>
                <a:schemeClr val="dk1"/>
              </a:solidFill>
              <a:latin typeface="Georgia"/>
              <a:ea typeface="Georgia"/>
              <a:cs typeface="Georgia"/>
              <a:sym typeface="Georgia"/>
            </a:endParaRPr>
          </a:p>
          <a:p>
            <a:pPr indent="-342900" lvl="0" marL="457200" rtl="0" algn="l">
              <a:spcBef>
                <a:spcPts val="0"/>
              </a:spcBef>
              <a:spcAft>
                <a:spcPts val="0"/>
              </a:spcAft>
              <a:buClr>
                <a:schemeClr val="dk1"/>
              </a:buClr>
              <a:buSzPts val="1800"/>
              <a:buFont typeface="Georgia"/>
              <a:buChar char="●"/>
            </a:pPr>
            <a:r>
              <a:rPr lang="en" sz="1800">
                <a:solidFill>
                  <a:schemeClr val="dk1"/>
                </a:solidFill>
                <a:latin typeface="Georgia"/>
                <a:ea typeface="Georgia"/>
                <a:cs typeface="Georgia"/>
                <a:sym typeface="Georgia"/>
              </a:rPr>
              <a:t>Bidirectional self-attention (encoders)</a:t>
            </a:r>
            <a:endParaRPr sz="1800">
              <a:solidFill>
                <a:schemeClr val="dk1"/>
              </a:solidFill>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0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Self-Attention Explained</a:t>
            </a:r>
            <a:endParaRPr sz="1800"/>
          </a:p>
        </p:txBody>
      </p:sp>
      <p:sp>
        <p:nvSpPr>
          <p:cNvPr id="1057" name="Google Shape;1057;p104"/>
          <p:cNvSpPr txBox="1"/>
          <p:nvPr/>
        </p:nvSpPr>
        <p:spPr>
          <a:xfrm>
            <a:off x="311700" y="1320025"/>
            <a:ext cx="4369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1"/>
                </a:solidFill>
                <a:latin typeface="Georgia"/>
                <a:ea typeface="Georgia"/>
                <a:cs typeface="Georgia"/>
                <a:sym typeface="Georgia"/>
              </a:rPr>
              <a:t>“Scaled dot product attention” is where each token is attended to by each other token through a series of matrix multiplications.</a:t>
            </a:r>
            <a:endParaRPr sz="1800">
              <a:solidFill>
                <a:schemeClr val="dk1"/>
              </a:solidFill>
              <a:latin typeface="Georgia"/>
              <a:ea typeface="Georgia"/>
              <a:cs typeface="Georgia"/>
              <a:sym typeface="Georgia"/>
            </a:endParaRPr>
          </a:p>
        </p:txBody>
      </p:sp>
      <p:pic>
        <p:nvPicPr>
          <p:cNvPr id="1058" name="Google Shape;1058;p104"/>
          <p:cNvPicPr preferRelativeResize="0"/>
          <p:nvPr/>
        </p:nvPicPr>
        <p:blipFill>
          <a:blip r:embed="rId3">
            <a:alphaModFix/>
          </a:blip>
          <a:stretch>
            <a:fillRect/>
          </a:stretch>
        </p:blipFill>
        <p:spPr>
          <a:xfrm>
            <a:off x="6422548" y="1035875"/>
            <a:ext cx="1692375" cy="30717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0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Self-Attention Explained</a:t>
            </a:r>
            <a:endParaRPr sz="1800"/>
          </a:p>
        </p:txBody>
      </p:sp>
      <p:pic>
        <p:nvPicPr>
          <p:cNvPr id="1064" name="Google Shape;1064;p105"/>
          <p:cNvPicPr preferRelativeResize="0"/>
          <p:nvPr/>
        </p:nvPicPr>
        <p:blipFill>
          <a:blip r:embed="rId3">
            <a:alphaModFix/>
          </a:blip>
          <a:stretch>
            <a:fillRect/>
          </a:stretch>
        </p:blipFill>
        <p:spPr>
          <a:xfrm>
            <a:off x="577225" y="1194100"/>
            <a:ext cx="2353951" cy="2755301"/>
          </a:xfrm>
          <a:prstGeom prst="rect">
            <a:avLst/>
          </a:prstGeom>
          <a:noFill/>
          <a:ln cap="flat" cmpd="sng" w="9525">
            <a:solidFill>
              <a:schemeClr val="dk1"/>
            </a:solidFill>
            <a:prstDash val="solid"/>
            <a:round/>
            <a:headEnd len="sm" w="sm" type="none"/>
            <a:tailEnd len="sm" w="sm" type="none"/>
          </a:ln>
        </p:spPr>
      </p:pic>
      <p:sp>
        <p:nvSpPr>
          <p:cNvPr id="1065" name="Google Shape;1065;p105"/>
          <p:cNvSpPr txBox="1"/>
          <p:nvPr/>
        </p:nvSpPr>
        <p:spPr>
          <a:xfrm>
            <a:off x="311700" y="4561775"/>
            <a:ext cx="436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eorgia"/>
                <a:ea typeface="Georgia"/>
                <a:cs typeface="Georgia"/>
                <a:sym typeface="Georgia"/>
              </a:rPr>
              <a:t>Source: </a:t>
            </a:r>
            <a:r>
              <a:rPr lang="en" sz="1200" u="sng">
                <a:solidFill>
                  <a:schemeClr val="hlink"/>
                </a:solidFill>
                <a:latin typeface="Georgia"/>
                <a:ea typeface="Georgia"/>
                <a:cs typeface="Georgia"/>
                <a:sym typeface="Georgia"/>
                <a:hlinkClick r:id="rId4"/>
              </a:rPr>
              <a:t>The Illustrated Transformer</a:t>
            </a:r>
            <a:endParaRPr sz="1200">
              <a:solidFill>
                <a:schemeClr val="dk1"/>
              </a:solidFill>
              <a:latin typeface="Georgia"/>
              <a:ea typeface="Georgia"/>
              <a:cs typeface="Georgia"/>
              <a:sym typeface="Georgia"/>
            </a:endParaRPr>
          </a:p>
        </p:txBody>
      </p:sp>
      <p:sp>
        <p:nvSpPr>
          <p:cNvPr id="1066" name="Google Shape;1066;p105"/>
          <p:cNvSpPr txBox="1"/>
          <p:nvPr/>
        </p:nvSpPr>
        <p:spPr>
          <a:xfrm>
            <a:off x="577225" y="3949400"/>
            <a:ext cx="2354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Our token embeddings are multiplied by 3 weight matrices: W</a:t>
            </a:r>
            <a:r>
              <a:rPr baseline="30000" lang="en" sz="1200">
                <a:solidFill>
                  <a:schemeClr val="dk1"/>
                </a:solidFill>
                <a:latin typeface="Barlow Condensed"/>
                <a:ea typeface="Barlow Condensed"/>
                <a:cs typeface="Barlow Condensed"/>
                <a:sym typeface="Barlow Condensed"/>
              </a:rPr>
              <a:t>Q</a:t>
            </a:r>
            <a:r>
              <a:rPr lang="en" sz="1200">
                <a:solidFill>
                  <a:schemeClr val="dk1"/>
                </a:solidFill>
                <a:latin typeface="Barlow Condensed"/>
                <a:ea typeface="Barlow Condensed"/>
                <a:cs typeface="Barlow Condensed"/>
                <a:sym typeface="Barlow Condensed"/>
              </a:rPr>
              <a:t>, W</a:t>
            </a:r>
            <a:r>
              <a:rPr baseline="30000" lang="en" sz="1200">
                <a:solidFill>
                  <a:schemeClr val="dk1"/>
                </a:solidFill>
                <a:latin typeface="Barlow Condensed"/>
                <a:ea typeface="Barlow Condensed"/>
                <a:cs typeface="Barlow Condensed"/>
                <a:sym typeface="Barlow Condensed"/>
              </a:rPr>
              <a:t>K</a:t>
            </a:r>
            <a:r>
              <a:rPr lang="en" sz="1200">
                <a:solidFill>
                  <a:schemeClr val="dk1"/>
                </a:solidFill>
                <a:latin typeface="Barlow Condensed"/>
                <a:ea typeface="Barlow Condensed"/>
                <a:cs typeface="Barlow Condensed"/>
                <a:sym typeface="Barlow Condensed"/>
              </a:rPr>
              <a:t> and W</a:t>
            </a:r>
            <a:r>
              <a:rPr baseline="30000" lang="en" sz="1200">
                <a:solidFill>
                  <a:schemeClr val="dk1"/>
                </a:solidFill>
                <a:latin typeface="Barlow Condensed"/>
                <a:ea typeface="Barlow Condensed"/>
                <a:cs typeface="Barlow Condensed"/>
                <a:sym typeface="Barlow Condensed"/>
              </a:rPr>
              <a:t>V</a:t>
            </a:r>
            <a:endParaRPr baseline="30000" sz="1200">
              <a:solidFill>
                <a:schemeClr val="dk1"/>
              </a:solidFill>
              <a:latin typeface="Barlow Condensed"/>
              <a:ea typeface="Barlow Condensed"/>
              <a:cs typeface="Barlow Condensed"/>
              <a:sym typeface="Barlow Condensed"/>
            </a:endParaRPr>
          </a:p>
        </p:txBody>
      </p:sp>
      <p:cxnSp>
        <p:nvCxnSpPr>
          <p:cNvPr id="1067" name="Google Shape;1067;p105"/>
          <p:cNvCxnSpPr/>
          <p:nvPr/>
        </p:nvCxnSpPr>
        <p:spPr>
          <a:xfrm>
            <a:off x="3151900" y="2528450"/>
            <a:ext cx="1783800" cy="0"/>
          </a:xfrm>
          <a:prstGeom prst="straightConnector1">
            <a:avLst/>
          </a:prstGeom>
          <a:noFill/>
          <a:ln cap="flat" cmpd="sng" w="28575">
            <a:solidFill>
              <a:srgbClr val="000000"/>
            </a:solidFill>
            <a:prstDash val="solid"/>
            <a:round/>
            <a:headEnd len="med" w="med" type="none"/>
            <a:tailEnd len="med" w="med" type="triangle"/>
          </a:ln>
        </p:spPr>
      </p:cxnSp>
      <p:pic>
        <p:nvPicPr>
          <p:cNvPr id="1068" name="Google Shape;1068;p105"/>
          <p:cNvPicPr preferRelativeResize="0"/>
          <p:nvPr/>
        </p:nvPicPr>
        <p:blipFill>
          <a:blip r:embed="rId5">
            <a:alphaModFix/>
          </a:blip>
          <a:stretch>
            <a:fillRect/>
          </a:stretch>
        </p:blipFill>
        <p:spPr>
          <a:xfrm>
            <a:off x="5208376" y="1608825"/>
            <a:ext cx="3623926" cy="1839250"/>
          </a:xfrm>
          <a:prstGeom prst="rect">
            <a:avLst/>
          </a:prstGeom>
          <a:noFill/>
          <a:ln cap="flat" cmpd="sng" w="9525">
            <a:solidFill>
              <a:schemeClr val="dk1"/>
            </a:solidFill>
            <a:prstDash val="solid"/>
            <a:round/>
            <a:headEnd len="sm" w="sm" type="none"/>
            <a:tailEnd len="sm" w="sm" type="none"/>
          </a:ln>
        </p:spPr>
      </p:pic>
      <p:sp>
        <p:nvSpPr>
          <p:cNvPr id="1069" name="Google Shape;1069;p105"/>
          <p:cNvSpPr txBox="1"/>
          <p:nvPr/>
        </p:nvSpPr>
        <p:spPr>
          <a:xfrm>
            <a:off x="5193175" y="3541575"/>
            <a:ext cx="3654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Barlow Condensed"/>
                <a:ea typeface="Barlow Condensed"/>
                <a:cs typeface="Barlow Condensed"/>
                <a:sym typeface="Barlow Condensed"/>
              </a:rPr>
              <a:t>Self-attention as a series of matrix operations</a:t>
            </a:r>
            <a:endParaRPr sz="1200">
              <a:solidFill>
                <a:schemeClr val="dk1"/>
              </a:solidFill>
              <a:latin typeface="Barlow Condensed"/>
              <a:ea typeface="Barlow Condensed"/>
              <a:cs typeface="Barlow Condensed"/>
              <a:sym typeface="Barlow Condense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sp>
        <p:nvSpPr>
          <p:cNvPr id="1074" name="Google Shape;1074;p10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Self-Attention Explained</a:t>
            </a:r>
            <a:endParaRPr sz="1800"/>
          </a:p>
        </p:txBody>
      </p:sp>
      <p:sp>
        <p:nvSpPr>
          <p:cNvPr id="1075" name="Google Shape;1075;p106"/>
          <p:cNvSpPr txBox="1"/>
          <p:nvPr/>
        </p:nvSpPr>
        <p:spPr>
          <a:xfrm>
            <a:off x="311700" y="4561775"/>
            <a:ext cx="43698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Georgia"/>
                <a:ea typeface="Georgia"/>
                <a:cs typeface="Georgia"/>
                <a:sym typeface="Georgia"/>
              </a:rPr>
              <a:t>Source: </a:t>
            </a:r>
            <a:r>
              <a:rPr lang="en" sz="1200" u="sng">
                <a:solidFill>
                  <a:schemeClr val="hlink"/>
                </a:solidFill>
                <a:latin typeface="Georgia"/>
                <a:ea typeface="Georgia"/>
                <a:cs typeface="Georgia"/>
                <a:sym typeface="Georgia"/>
                <a:hlinkClick r:id="rId3"/>
              </a:rPr>
              <a:t>The Illustrated Transformer</a:t>
            </a:r>
            <a:endParaRPr sz="1200">
              <a:solidFill>
                <a:schemeClr val="dk1"/>
              </a:solidFill>
              <a:latin typeface="Georgia"/>
              <a:ea typeface="Georgia"/>
              <a:cs typeface="Georgia"/>
              <a:sym typeface="Georgia"/>
            </a:endParaRPr>
          </a:p>
        </p:txBody>
      </p:sp>
      <p:pic>
        <p:nvPicPr>
          <p:cNvPr id="1076" name="Google Shape;1076;p106"/>
          <p:cNvPicPr preferRelativeResize="0"/>
          <p:nvPr/>
        </p:nvPicPr>
        <p:blipFill>
          <a:blip r:embed="rId4">
            <a:alphaModFix/>
          </a:blip>
          <a:stretch>
            <a:fillRect/>
          </a:stretch>
        </p:blipFill>
        <p:spPr>
          <a:xfrm>
            <a:off x="1644300" y="1078325"/>
            <a:ext cx="5855401" cy="3239249"/>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10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End of Module 1 Extra Contents</a:t>
            </a:r>
            <a:endParaRPr sz="1800"/>
          </a:p>
        </p:txBody>
      </p:sp>
      <p:sp>
        <p:nvSpPr>
          <p:cNvPr id="1082" name="Google Shape;1082;p10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latin typeface="Barlow Condensed"/>
                <a:ea typeface="Barlow Condensed"/>
                <a:cs typeface="Barlow Condensed"/>
                <a:sym typeface="Barlow Condensed"/>
              </a:rPr>
              <a:t>Questions?</a:t>
            </a:r>
            <a:endParaRPr sz="2400">
              <a:latin typeface="Barlow Condensed"/>
              <a:ea typeface="Barlow Condensed"/>
              <a:cs typeface="Barlow Condensed"/>
              <a:sym typeface="Barlow Condense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6" name="Shape 716"/>
        <p:cNvGrpSpPr/>
        <p:nvPr/>
      </p:nvGrpSpPr>
      <p:grpSpPr>
        <a:xfrm>
          <a:off x="0" y="0"/>
          <a:ext cx="0" cy="0"/>
          <a:chOff x="0" y="0"/>
          <a:chExt cx="0" cy="0"/>
        </a:xfrm>
      </p:grpSpPr>
      <p:sp>
        <p:nvSpPr>
          <p:cNvPr id="717" name="Google Shape;717;p7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Overview of Today – Module 1</a:t>
            </a:r>
            <a:endParaRPr sz="1800"/>
          </a:p>
        </p:txBody>
      </p:sp>
      <p:sp>
        <p:nvSpPr>
          <p:cNvPr id="718" name="Google Shape;718;p7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381000" lvl="0" marL="457200" rtl="0" algn="l">
              <a:spcBef>
                <a:spcPts val="600"/>
              </a:spcBef>
              <a:spcAft>
                <a:spcPts val="0"/>
              </a:spcAft>
              <a:buSzPts val="2400"/>
              <a:buChar char="●"/>
            </a:pPr>
            <a:r>
              <a:rPr lang="en" sz="2400"/>
              <a:t>Review of NLP Tasks</a:t>
            </a:r>
            <a:endParaRPr sz="2400"/>
          </a:p>
          <a:p>
            <a:pPr indent="-381000" lvl="0" marL="457200" rtl="0" algn="l">
              <a:spcBef>
                <a:spcPts val="0"/>
              </a:spcBef>
              <a:spcAft>
                <a:spcPts val="0"/>
              </a:spcAft>
              <a:buSzPts val="2400"/>
              <a:buChar char="●"/>
            </a:pPr>
            <a:r>
              <a:rPr lang="en" sz="2400"/>
              <a:t>Lifecycle of LLMs</a:t>
            </a:r>
            <a:endParaRPr sz="2400"/>
          </a:p>
          <a:p>
            <a:pPr indent="-381000" lvl="0" marL="457200" rtl="0" algn="l">
              <a:spcBef>
                <a:spcPts val="0"/>
              </a:spcBef>
              <a:spcAft>
                <a:spcPts val="0"/>
              </a:spcAft>
              <a:buSzPts val="2400"/>
              <a:buChar char="●"/>
            </a:pPr>
            <a:r>
              <a:rPr lang="en" sz="2400"/>
              <a:t>Open Source LLMs (LLaMA-2, Mistral)</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If we have time</a:t>
            </a:r>
            <a:endParaRPr sz="2400"/>
          </a:p>
          <a:p>
            <a:pPr indent="-381000" lvl="0" marL="457200" rtl="0" algn="l">
              <a:spcBef>
                <a:spcPts val="600"/>
              </a:spcBef>
              <a:spcAft>
                <a:spcPts val="0"/>
              </a:spcAft>
              <a:buSzPts val="2400"/>
              <a:buChar char="●"/>
            </a:pPr>
            <a:r>
              <a:rPr lang="en" sz="2400"/>
              <a:t>Brief History of NLP</a:t>
            </a:r>
            <a:endParaRPr sz="2400"/>
          </a:p>
          <a:p>
            <a:pPr indent="-381000" lvl="0" marL="457200" rtl="0" algn="l">
              <a:spcBef>
                <a:spcPts val="0"/>
              </a:spcBef>
              <a:spcAft>
                <a:spcPts val="0"/>
              </a:spcAft>
              <a:buSzPts val="2400"/>
              <a:buChar char="●"/>
            </a:pPr>
            <a:r>
              <a:rPr lang="en" sz="2400"/>
              <a:t>Types of Embeddings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7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What is NLP?</a:t>
            </a:r>
            <a:endParaRPr sz="1800"/>
          </a:p>
        </p:txBody>
      </p:sp>
      <p:sp>
        <p:nvSpPr>
          <p:cNvPr id="724" name="Google Shape;724;p74"/>
          <p:cNvSpPr/>
          <p:nvPr/>
        </p:nvSpPr>
        <p:spPr>
          <a:xfrm>
            <a:off x="1157225" y="1276000"/>
            <a:ext cx="1337100" cy="572700"/>
          </a:xfrm>
          <a:prstGeom prst="roundRect">
            <a:avLst>
              <a:gd fmla="val 16667" name="adj"/>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Language</a:t>
            </a:r>
            <a:endParaRPr>
              <a:latin typeface="Barlow Condensed"/>
              <a:ea typeface="Barlow Condensed"/>
              <a:cs typeface="Barlow Condensed"/>
              <a:sym typeface="Barlow Condensed"/>
            </a:endParaRPr>
          </a:p>
        </p:txBody>
      </p:sp>
      <p:sp>
        <p:nvSpPr>
          <p:cNvPr id="725" name="Google Shape;725;p74"/>
          <p:cNvSpPr/>
          <p:nvPr/>
        </p:nvSpPr>
        <p:spPr>
          <a:xfrm>
            <a:off x="3903455" y="1276000"/>
            <a:ext cx="1337100" cy="572700"/>
          </a:xfrm>
          <a:prstGeom prst="roundRect">
            <a:avLst>
              <a:gd fmla="val 16667" name="adj"/>
            </a:avLst>
          </a:prstGeom>
          <a:solidFill>
            <a:srgbClr val="C9DAF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Algorithm</a:t>
            </a:r>
            <a:endParaRPr>
              <a:latin typeface="Barlow Condensed"/>
              <a:ea typeface="Barlow Condensed"/>
              <a:cs typeface="Barlow Condensed"/>
              <a:sym typeface="Barlow Condensed"/>
            </a:endParaRPr>
          </a:p>
        </p:txBody>
      </p:sp>
      <p:sp>
        <p:nvSpPr>
          <p:cNvPr id="726" name="Google Shape;726;p74"/>
          <p:cNvSpPr/>
          <p:nvPr/>
        </p:nvSpPr>
        <p:spPr>
          <a:xfrm>
            <a:off x="2631588" y="1506699"/>
            <a:ext cx="1134600" cy="111300"/>
          </a:xfrm>
          <a:prstGeom prst="rightArrow">
            <a:avLst>
              <a:gd fmla="val 50000" name="adj1"/>
              <a:gd fmla="val 50000" name="adj2"/>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27" name="Google Shape;727;p74"/>
          <p:cNvSpPr/>
          <p:nvPr/>
        </p:nvSpPr>
        <p:spPr>
          <a:xfrm>
            <a:off x="6649685" y="1276000"/>
            <a:ext cx="1337100" cy="572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Insights</a:t>
            </a:r>
            <a:endParaRPr>
              <a:latin typeface="Barlow Condensed"/>
              <a:ea typeface="Barlow Condensed"/>
              <a:cs typeface="Barlow Condensed"/>
              <a:sym typeface="Barlow Condensed"/>
            </a:endParaRPr>
          </a:p>
        </p:txBody>
      </p:sp>
      <p:sp>
        <p:nvSpPr>
          <p:cNvPr id="728" name="Google Shape;728;p74"/>
          <p:cNvSpPr/>
          <p:nvPr/>
        </p:nvSpPr>
        <p:spPr>
          <a:xfrm>
            <a:off x="5377800" y="1506699"/>
            <a:ext cx="1134600" cy="111300"/>
          </a:xfrm>
          <a:prstGeom prst="rightArrow">
            <a:avLst>
              <a:gd fmla="val 50000" name="adj1"/>
              <a:gd fmla="val 50000" name="adj2"/>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29" name="Google Shape;729;p74"/>
          <p:cNvSpPr/>
          <p:nvPr/>
        </p:nvSpPr>
        <p:spPr>
          <a:xfrm>
            <a:off x="1157225" y="2321875"/>
            <a:ext cx="1337100" cy="572700"/>
          </a:xfrm>
          <a:prstGeom prst="roundRect">
            <a:avLst>
              <a:gd fmla="val 16667" name="adj"/>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Product</a:t>
            </a:r>
            <a:endParaRPr>
              <a:latin typeface="Barlow Condensed"/>
              <a:ea typeface="Barlow Condensed"/>
              <a:cs typeface="Barlow Condensed"/>
              <a:sym typeface="Barlow Condensed"/>
            </a:endParaRPr>
          </a:p>
          <a:p>
            <a:pPr indent="0" lvl="0" marL="0" rtl="0" algn="ctr">
              <a:spcBef>
                <a:spcPts val="0"/>
              </a:spcBef>
              <a:spcAft>
                <a:spcPts val="0"/>
              </a:spcAft>
              <a:buNone/>
            </a:pPr>
            <a:r>
              <a:rPr lang="en">
                <a:latin typeface="Barlow Condensed"/>
                <a:ea typeface="Barlow Condensed"/>
                <a:cs typeface="Barlow Condensed"/>
                <a:sym typeface="Barlow Condensed"/>
              </a:rPr>
              <a:t>Review</a:t>
            </a:r>
            <a:endParaRPr>
              <a:latin typeface="Barlow Condensed"/>
              <a:ea typeface="Barlow Condensed"/>
              <a:cs typeface="Barlow Condensed"/>
              <a:sym typeface="Barlow Condensed"/>
            </a:endParaRPr>
          </a:p>
        </p:txBody>
      </p:sp>
      <p:sp>
        <p:nvSpPr>
          <p:cNvPr id="730" name="Google Shape;730;p74"/>
          <p:cNvSpPr/>
          <p:nvPr/>
        </p:nvSpPr>
        <p:spPr>
          <a:xfrm>
            <a:off x="3903455" y="2321875"/>
            <a:ext cx="1337100" cy="572700"/>
          </a:xfrm>
          <a:prstGeom prst="roundRect">
            <a:avLst>
              <a:gd fmla="val 16667" name="adj"/>
            </a:avLst>
          </a:prstGeom>
          <a:solidFill>
            <a:srgbClr val="C9DAF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Algorithm</a:t>
            </a:r>
            <a:endParaRPr>
              <a:latin typeface="Barlow Condensed"/>
              <a:ea typeface="Barlow Condensed"/>
              <a:cs typeface="Barlow Condensed"/>
              <a:sym typeface="Barlow Condensed"/>
            </a:endParaRPr>
          </a:p>
        </p:txBody>
      </p:sp>
      <p:sp>
        <p:nvSpPr>
          <p:cNvPr id="731" name="Google Shape;731;p74"/>
          <p:cNvSpPr/>
          <p:nvPr/>
        </p:nvSpPr>
        <p:spPr>
          <a:xfrm>
            <a:off x="2631588" y="2552574"/>
            <a:ext cx="1134600" cy="111300"/>
          </a:xfrm>
          <a:prstGeom prst="rightArrow">
            <a:avLst>
              <a:gd fmla="val 50000" name="adj1"/>
              <a:gd fmla="val 50000" name="adj2"/>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32" name="Google Shape;732;p74"/>
          <p:cNvSpPr/>
          <p:nvPr/>
        </p:nvSpPr>
        <p:spPr>
          <a:xfrm>
            <a:off x="6649685" y="2321875"/>
            <a:ext cx="1337100" cy="572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Positive or Negative</a:t>
            </a:r>
            <a:endParaRPr>
              <a:latin typeface="Barlow Condensed"/>
              <a:ea typeface="Barlow Condensed"/>
              <a:cs typeface="Barlow Condensed"/>
              <a:sym typeface="Barlow Condensed"/>
            </a:endParaRPr>
          </a:p>
        </p:txBody>
      </p:sp>
      <p:sp>
        <p:nvSpPr>
          <p:cNvPr id="733" name="Google Shape;733;p74"/>
          <p:cNvSpPr/>
          <p:nvPr/>
        </p:nvSpPr>
        <p:spPr>
          <a:xfrm>
            <a:off x="5377800" y="2552574"/>
            <a:ext cx="1134600" cy="111300"/>
          </a:xfrm>
          <a:prstGeom prst="rightArrow">
            <a:avLst>
              <a:gd fmla="val 50000" name="adj1"/>
              <a:gd fmla="val 50000" name="adj2"/>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34" name="Google Shape;734;p74"/>
          <p:cNvSpPr/>
          <p:nvPr/>
        </p:nvSpPr>
        <p:spPr>
          <a:xfrm>
            <a:off x="1157225" y="3095825"/>
            <a:ext cx="1337100" cy="572700"/>
          </a:xfrm>
          <a:prstGeom prst="roundRect">
            <a:avLst>
              <a:gd fmla="val 16667" name="adj"/>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Code snippet</a:t>
            </a:r>
            <a:endParaRPr>
              <a:latin typeface="Barlow Condensed"/>
              <a:ea typeface="Barlow Condensed"/>
              <a:cs typeface="Barlow Condensed"/>
              <a:sym typeface="Barlow Condensed"/>
            </a:endParaRPr>
          </a:p>
        </p:txBody>
      </p:sp>
      <p:sp>
        <p:nvSpPr>
          <p:cNvPr id="735" name="Google Shape;735;p74"/>
          <p:cNvSpPr/>
          <p:nvPr/>
        </p:nvSpPr>
        <p:spPr>
          <a:xfrm>
            <a:off x="3903455" y="3095825"/>
            <a:ext cx="1337100" cy="572700"/>
          </a:xfrm>
          <a:prstGeom prst="roundRect">
            <a:avLst>
              <a:gd fmla="val 16667" name="adj"/>
            </a:avLst>
          </a:prstGeom>
          <a:solidFill>
            <a:srgbClr val="C9DAF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Algorithm</a:t>
            </a:r>
            <a:endParaRPr>
              <a:latin typeface="Barlow Condensed"/>
              <a:ea typeface="Barlow Condensed"/>
              <a:cs typeface="Barlow Condensed"/>
              <a:sym typeface="Barlow Condensed"/>
            </a:endParaRPr>
          </a:p>
        </p:txBody>
      </p:sp>
      <p:sp>
        <p:nvSpPr>
          <p:cNvPr id="736" name="Google Shape;736;p74"/>
          <p:cNvSpPr/>
          <p:nvPr/>
        </p:nvSpPr>
        <p:spPr>
          <a:xfrm>
            <a:off x="2631588" y="3326524"/>
            <a:ext cx="1134600" cy="111300"/>
          </a:xfrm>
          <a:prstGeom prst="rightArrow">
            <a:avLst>
              <a:gd fmla="val 50000" name="adj1"/>
              <a:gd fmla="val 50000" name="adj2"/>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37" name="Google Shape;737;p74"/>
          <p:cNvSpPr/>
          <p:nvPr/>
        </p:nvSpPr>
        <p:spPr>
          <a:xfrm>
            <a:off x="6649685" y="3095825"/>
            <a:ext cx="1337100" cy="572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Comments</a:t>
            </a:r>
            <a:endParaRPr>
              <a:latin typeface="Barlow Condensed"/>
              <a:ea typeface="Barlow Condensed"/>
              <a:cs typeface="Barlow Condensed"/>
              <a:sym typeface="Barlow Condensed"/>
            </a:endParaRPr>
          </a:p>
        </p:txBody>
      </p:sp>
      <p:sp>
        <p:nvSpPr>
          <p:cNvPr id="738" name="Google Shape;738;p74"/>
          <p:cNvSpPr/>
          <p:nvPr/>
        </p:nvSpPr>
        <p:spPr>
          <a:xfrm>
            <a:off x="5377800" y="3326524"/>
            <a:ext cx="1134600" cy="111300"/>
          </a:xfrm>
          <a:prstGeom prst="rightArrow">
            <a:avLst>
              <a:gd fmla="val 50000" name="adj1"/>
              <a:gd fmla="val 50000" name="adj2"/>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39" name="Google Shape;739;p74"/>
          <p:cNvSpPr/>
          <p:nvPr/>
        </p:nvSpPr>
        <p:spPr>
          <a:xfrm>
            <a:off x="1157225" y="3869775"/>
            <a:ext cx="1337100" cy="572700"/>
          </a:xfrm>
          <a:prstGeom prst="roundRect">
            <a:avLst>
              <a:gd fmla="val 16667" name="adj"/>
            </a:avLst>
          </a:prstGeom>
          <a:solidFill>
            <a:srgbClr val="FFF2CC"/>
          </a:solidFill>
          <a:ln cap="flat" cmpd="sng" w="9525">
            <a:solidFill>
              <a:srgbClr val="FFE5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Text in French</a:t>
            </a:r>
            <a:endParaRPr>
              <a:latin typeface="Barlow Condensed"/>
              <a:ea typeface="Barlow Condensed"/>
              <a:cs typeface="Barlow Condensed"/>
              <a:sym typeface="Barlow Condensed"/>
            </a:endParaRPr>
          </a:p>
        </p:txBody>
      </p:sp>
      <p:sp>
        <p:nvSpPr>
          <p:cNvPr id="740" name="Google Shape;740;p74"/>
          <p:cNvSpPr/>
          <p:nvPr/>
        </p:nvSpPr>
        <p:spPr>
          <a:xfrm>
            <a:off x="3903455" y="3869775"/>
            <a:ext cx="1337100" cy="572700"/>
          </a:xfrm>
          <a:prstGeom prst="roundRect">
            <a:avLst>
              <a:gd fmla="val 16667" name="adj"/>
            </a:avLst>
          </a:prstGeom>
          <a:solidFill>
            <a:srgbClr val="C9DAF8"/>
          </a:solidFill>
          <a:ln cap="flat" cmpd="sng" w="9525">
            <a:solidFill>
              <a:srgbClr val="3C78D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Algorithm</a:t>
            </a:r>
            <a:endParaRPr>
              <a:latin typeface="Barlow Condensed"/>
              <a:ea typeface="Barlow Condensed"/>
              <a:cs typeface="Barlow Condensed"/>
              <a:sym typeface="Barlow Condensed"/>
            </a:endParaRPr>
          </a:p>
        </p:txBody>
      </p:sp>
      <p:sp>
        <p:nvSpPr>
          <p:cNvPr id="741" name="Google Shape;741;p74"/>
          <p:cNvSpPr/>
          <p:nvPr/>
        </p:nvSpPr>
        <p:spPr>
          <a:xfrm>
            <a:off x="2631588" y="4100474"/>
            <a:ext cx="1134600" cy="111300"/>
          </a:xfrm>
          <a:prstGeom prst="rightArrow">
            <a:avLst>
              <a:gd fmla="val 50000" name="adj1"/>
              <a:gd fmla="val 50000" name="adj2"/>
            </a:avLst>
          </a:prstGeom>
          <a:solidFill>
            <a:srgbClr val="FFF2CC"/>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42" name="Google Shape;742;p74"/>
          <p:cNvSpPr/>
          <p:nvPr/>
        </p:nvSpPr>
        <p:spPr>
          <a:xfrm>
            <a:off x="6649685" y="3869775"/>
            <a:ext cx="1337100" cy="572700"/>
          </a:xfrm>
          <a:prstGeom prst="roundRect">
            <a:avLst>
              <a:gd fmla="val 16667" name="adj"/>
            </a:avLst>
          </a:prstGeom>
          <a:solidFill>
            <a:srgbClr val="D9EAD3"/>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Barlow Condensed"/>
                <a:ea typeface="Barlow Condensed"/>
                <a:cs typeface="Barlow Condensed"/>
                <a:sym typeface="Barlow Condensed"/>
              </a:rPr>
              <a:t>English Translation</a:t>
            </a:r>
            <a:endParaRPr>
              <a:latin typeface="Barlow Condensed"/>
              <a:ea typeface="Barlow Condensed"/>
              <a:cs typeface="Barlow Condensed"/>
              <a:sym typeface="Barlow Condensed"/>
            </a:endParaRPr>
          </a:p>
        </p:txBody>
      </p:sp>
      <p:sp>
        <p:nvSpPr>
          <p:cNvPr id="743" name="Google Shape;743;p74"/>
          <p:cNvSpPr/>
          <p:nvPr/>
        </p:nvSpPr>
        <p:spPr>
          <a:xfrm>
            <a:off x="5377800" y="4100474"/>
            <a:ext cx="1134600" cy="111300"/>
          </a:xfrm>
          <a:prstGeom prst="rightArrow">
            <a:avLst>
              <a:gd fmla="val 50000" name="adj1"/>
              <a:gd fmla="val 50000" name="adj2"/>
            </a:avLst>
          </a:prstGeom>
          <a:solidFill>
            <a:srgbClr val="D9EAD3"/>
          </a:solidFill>
          <a:ln cap="flat" cmpd="sng" w="9525">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cxnSp>
        <p:nvCxnSpPr>
          <p:cNvPr id="744" name="Google Shape;744;p74"/>
          <p:cNvCxnSpPr/>
          <p:nvPr/>
        </p:nvCxnSpPr>
        <p:spPr>
          <a:xfrm>
            <a:off x="481350" y="1934675"/>
            <a:ext cx="8181300" cy="0"/>
          </a:xfrm>
          <a:prstGeom prst="straightConnector1">
            <a:avLst/>
          </a:prstGeom>
          <a:noFill/>
          <a:ln cap="flat" cmpd="sng" w="38100">
            <a:solidFill>
              <a:schemeClr val="dk2"/>
            </a:solidFill>
            <a:prstDash val="solid"/>
            <a:round/>
            <a:headEnd len="med" w="med" type="none"/>
            <a:tailEnd len="med" w="med"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7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What is an NLP algorithm?</a:t>
            </a:r>
            <a:endParaRPr sz="1800"/>
          </a:p>
        </p:txBody>
      </p:sp>
      <p:pic>
        <p:nvPicPr>
          <p:cNvPr id="750" name="Google Shape;750;p75"/>
          <p:cNvPicPr preferRelativeResize="0"/>
          <p:nvPr/>
        </p:nvPicPr>
        <p:blipFill>
          <a:blip r:embed="rId3">
            <a:alphaModFix/>
          </a:blip>
          <a:stretch>
            <a:fillRect/>
          </a:stretch>
        </p:blipFill>
        <p:spPr>
          <a:xfrm>
            <a:off x="1305325" y="3107300"/>
            <a:ext cx="1375201" cy="1375201"/>
          </a:xfrm>
          <a:prstGeom prst="rect">
            <a:avLst/>
          </a:prstGeom>
          <a:noFill/>
          <a:ln>
            <a:noFill/>
          </a:ln>
        </p:spPr>
      </p:pic>
      <p:pic>
        <p:nvPicPr>
          <p:cNvPr id="751" name="Google Shape;751;p75"/>
          <p:cNvPicPr preferRelativeResize="0"/>
          <p:nvPr/>
        </p:nvPicPr>
        <p:blipFill>
          <a:blip r:embed="rId4">
            <a:alphaModFix/>
          </a:blip>
          <a:stretch>
            <a:fillRect/>
          </a:stretch>
        </p:blipFill>
        <p:spPr>
          <a:xfrm>
            <a:off x="2308856" y="1383042"/>
            <a:ext cx="1747776" cy="1358933"/>
          </a:xfrm>
          <a:prstGeom prst="rect">
            <a:avLst/>
          </a:prstGeom>
          <a:noFill/>
          <a:ln>
            <a:noFill/>
          </a:ln>
        </p:spPr>
      </p:pic>
      <p:pic>
        <p:nvPicPr>
          <p:cNvPr id="752" name="Google Shape;752;p75"/>
          <p:cNvPicPr preferRelativeResize="0"/>
          <p:nvPr/>
        </p:nvPicPr>
        <p:blipFill>
          <a:blip r:embed="rId5">
            <a:alphaModFix/>
          </a:blip>
          <a:stretch>
            <a:fillRect/>
          </a:stretch>
        </p:blipFill>
        <p:spPr>
          <a:xfrm>
            <a:off x="439876" y="1295512"/>
            <a:ext cx="1432599" cy="1432599"/>
          </a:xfrm>
          <a:prstGeom prst="rect">
            <a:avLst/>
          </a:prstGeom>
          <a:noFill/>
          <a:ln>
            <a:noFill/>
          </a:ln>
        </p:spPr>
      </p:pic>
      <p:cxnSp>
        <p:nvCxnSpPr>
          <p:cNvPr id="753" name="Google Shape;753;p75"/>
          <p:cNvCxnSpPr/>
          <p:nvPr/>
        </p:nvCxnSpPr>
        <p:spPr>
          <a:xfrm>
            <a:off x="4063525" y="2921375"/>
            <a:ext cx="1522800" cy="0"/>
          </a:xfrm>
          <a:prstGeom prst="straightConnector1">
            <a:avLst/>
          </a:prstGeom>
          <a:noFill/>
          <a:ln cap="flat" cmpd="sng" w="38100">
            <a:solidFill>
              <a:schemeClr val="dk1"/>
            </a:solidFill>
            <a:prstDash val="solid"/>
            <a:round/>
            <a:headEnd len="med" w="med" type="none"/>
            <a:tailEnd len="med" w="med" type="triangle"/>
          </a:ln>
        </p:spPr>
      </p:cxnSp>
      <p:sp>
        <p:nvSpPr>
          <p:cNvPr id="754" name="Google Shape;754;p75"/>
          <p:cNvSpPr txBox="1"/>
          <p:nvPr/>
        </p:nvSpPr>
        <p:spPr>
          <a:xfrm>
            <a:off x="4063525" y="2571750"/>
            <a:ext cx="1522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chemeClr val="dk1"/>
                </a:solidFill>
                <a:latin typeface="Barlow Condensed"/>
                <a:ea typeface="Barlow Condensed"/>
                <a:cs typeface="Barlow Condensed"/>
                <a:sym typeface="Barlow Condensed"/>
              </a:rPr>
              <a:t>In 2024</a:t>
            </a:r>
            <a:endParaRPr b="1" sz="1800">
              <a:solidFill>
                <a:schemeClr val="dk1"/>
              </a:solidFill>
              <a:latin typeface="Barlow Condensed"/>
              <a:ea typeface="Barlow Condensed"/>
              <a:cs typeface="Barlow Condensed"/>
              <a:sym typeface="Barlow Condensed"/>
            </a:endParaRPr>
          </a:p>
        </p:txBody>
      </p:sp>
      <p:sp>
        <p:nvSpPr>
          <p:cNvPr id="755" name="Google Shape;755;p75"/>
          <p:cNvSpPr txBox="1"/>
          <p:nvPr/>
        </p:nvSpPr>
        <p:spPr>
          <a:xfrm>
            <a:off x="282275" y="921350"/>
            <a:ext cx="174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Condensed"/>
                <a:ea typeface="Barlow Condensed"/>
                <a:cs typeface="Barlow Condensed"/>
                <a:sym typeface="Barlow Condensed"/>
              </a:rPr>
              <a:t>Human readers</a:t>
            </a:r>
            <a:endParaRPr>
              <a:solidFill>
                <a:schemeClr val="dk1"/>
              </a:solidFill>
              <a:latin typeface="Barlow Condensed"/>
              <a:ea typeface="Barlow Condensed"/>
              <a:cs typeface="Barlow Condensed"/>
              <a:sym typeface="Barlow Condensed"/>
            </a:endParaRPr>
          </a:p>
        </p:txBody>
      </p:sp>
      <p:sp>
        <p:nvSpPr>
          <p:cNvPr id="756" name="Google Shape;756;p75"/>
          <p:cNvSpPr txBox="1"/>
          <p:nvPr/>
        </p:nvSpPr>
        <p:spPr>
          <a:xfrm>
            <a:off x="1119025" y="4386575"/>
            <a:ext cx="174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Condensed"/>
                <a:ea typeface="Barlow Condensed"/>
                <a:cs typeface="Barlow Condensed"/>
                <a:sym typeface="Barlow Condensed"/>
              </a:rPr>
              <a:t>Scientists</a:t>
            </a:r>
            <a:endParaRPr>
              <a:solidFill>
                <a:schemeClr val="dk1"/>
              </a:solidFill>
              <a:latin typeface="Barlow Condensed"/>
              <a:ea typeface="Barlow Condensed"/>
              <a:cs typeface="Barlow Condensed"/>
              <a:sym typeface="Barlow Condensed"/>
            </a:endParaRPr>
          </a:p>
        </p:txBody>
      </p:sp>
      <p:sp>
        <p:nvSpPr>
          <p:cNvPr id="757" name="Google Shape;757;p75"/>
          <p:cNvSpPr txBox="1"/>
          <p:nvPr/>
        </p:nvSpPr>
        <p:spPr>
          <a:xfrm>
            <a:off x="2308838" y="1233350"/>
            <a:ext cx="174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Condensed"/>
                <a:ea typeface="Barlow Condensed"/>
                <a:cs typeface="Barlow Condensed"/>
                <a:sym typeface="Barlow Condensed"/>
              </a:rPr>
              <a:t>Neural Networks</a:t>
            </a:r>
            <a:endParaRPr>
              <a:solidFill>
                <a:schemeClr val="dk1"/>
              </a:solidFill>
              <a:latin typeface="Barlow Condensed"/>
              <a:ea typeface="Barlow Condensed"/>
              <a:cs typeface="Barlow Condensed"/>
              <a:sym typeface="Barlow Condensed"/>
            </a:endParaRPr>
          </a:p>
        </p:txBody>
      </p:sp>
      <p:sp>
        <p:nvSpPr>
          <p:cNvPr id="758" name="Google Shape;758;p75"/>
          <p:cNvSpPr txBox="1"/>
          <p:nvPr/>
        </p:nvSpPr>
        <p:spPr>
          <a:xfrm>
            <a:off x="6438463" y="1193300"/>
            <a:ext cx="17478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Barlow Condensed"/>
                <a:ea typeface="Barlow Condensed"/>
                <a:cs typeface="Barlow Condensed"/>
                <a:sym typeface="Barlow Condensed"/>
              </a:rPr>
              <a:t>“Large Language Models”</a:t>
            </a:r>
            <a:endParaRPr>
              <a:solidFill>
                <a:schemeClr val="dk1"/>
              </a:solidFill>
              <a:latin typeface="Barlow Condensed"/>
              <a:ea typeface="Barlow Condensed"/>
              <a:cs typeface="Barlow Condensed"/>
              <a:sym typeface="Barlow Condensed"/>
            </a:endParaRPr>
          </a:p>
        </p:txBody>
      </p:sp>
      <p:pic>
        <p:nvPicPr>
          <p:cNvPr id="759" name="Google Shape;759;p75"/>
          <p:cNvPicPr preferRelativeResize="0"/>
          <p:nvPr/>
        </p:nvPicPr>
        <p:blipFill>
          <a:blip r:embed="rId6">
            <a:alphaModFix/>
          </a:blip>
          <a:stretch>
            <a:fillRect/>
          </a:stretch>
        </p:blipFill>
        <p:spPr>
          <a:xfrm>
            <a:off x="6833475" y="1532900"/>
            <a:ext cx="957800" cy="957800"/>
          </a:xfrm>
          <a:prstGeom prst="rect">
            <a:avLst/>
          </a:prstGeom>
          <a:noFill/>
          <a:ln>
            <a:noFill/>
          </a:ln>
        </p:spPr>
      </p:pic>
      <p:pic>
        <p:nvPicPr>
          <p:cNvPr id="760" name="Google Shape;760;p75"/>
          <p:cNvPicPr preferRelativeResize="0"/>
          <p:nvPr/>
        </p:nvPicPr>
        <p:blipFill>
          <a:blip r:embed="rId7">
            <a:alphaModFix/>
          </a:blip>
          <a:stretch>
            <a:fillRect/>
          </a:stretch>
        </p:blipFill>
        <p:spPr>
          <a:xfrm>
            <a:off x="6338401" y="2516244"/>
            <a:ext cx="1947949" cy="572700"/>
          </a:xfrm>
          <a:prstGeom prst="rect">
            <a:avLst/>
          </a:prstGeom>
          <a:noFill/>
          <a:ln>
            <a:noFill/>
          </a:ln>
        </p:spPr>
      </p:pic>
      <p:pic>
        <p:nvPicPr>
          <p:cNvPr id="761" name="Google Shape;761;p75"/>
          <p:cNvPicPr preferRelativeResize="0"/>
          <p:nvPr/>
        </p:nvPicPr>
        <p:blipFill>
          <a:blip r:embed="rId8">
            <a:alphaModFix/>
          </a:blip>
          <a:stretch>
            <a:fillRect/>
          </a:stretch>
        </p:blipFill>
        <p:spPr>
          <a:xfrm>
            <a:off x="6704094" y="3356474"/>
            <a:ext cx="1216551" cy="7255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7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a:t>
            </a:r>
            <a:endParaRPr sz="1800"/>
          </a:p>
        </p:txBody>
      </p:sp>
      <p:sp>
        <p:nvSpPr>
          <p:cNvPr id="767" name="Google Shape;767;p7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Two stage procedure:</a:t>
            </a:r>
            <a:endParaRPr sz="2400"/>
          </a:p>
          <a:p>
            <a:pPr indent="-381000" lvl="0" marL="914400" rtl="0" algn="l">
              <a:spcBef>
                <a:spcPts val="600"/>
              </a:spcBef>
              <a:spcAft>
                <a:spcPts val="0"/>
              </a:spcAft>
              <a:buSzPts val="2400"/>
              <a:buAutoNum type="arabicPeriod"/>
            </a:pPr>
            <a:r>
              <a:rPr lang="en" sz="2400"/>
              <a:t>Self-supervised pre-training (90% of cost)</a:t>
            </a:r>
            <a:endParaRPr sz="2400"/>
          </a:p>
          <a:p>
            <a:pPr indent="-381000" lvl="0" marL="914400" rtl="0" algn="l">
              <a:spcBef>
                <a:spcPts val="0"/>
              </a:spcBef>
              <a:spcAft>
                <a:spcPts val="0"/>
              </a:spcAft>
              <a:buSzPts val="2400"/>
              <a:buAutoNum type="arabicPeriod"/>
            </a:pPr>
            <a:r>
              <a:rPr lang="en" sz="2400"/>
              <a:t>Fine-tuning on a task</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7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a:t>
            </a:r>
            <a:endParaRPr sz="1800"/>
          </a:p>
        </p:txBody>
      </p:sp>
      <p:sp>
        <p:nvSpPr>
          <p:cNvPr id="773" name="Google Shape;773;p77"/>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600"/>
              </a:spcBef>
              <a:spcAft>
                <a:spcPts val="0"/>
              </a:spcAft>
              <a:buNone/>
            </a:pPr>
            <a:r>
              <a:rPr lang="en" sz="2400"/>
              <a:t>Examples of fine-tuning tasks:</a:t>
            </a:r>
            <a:endParaRPr sz="2400"/>
          </a:p>
          <a:p>
            <a:pPr indent="-381000" lvl="0" marL="914400" rtl="0" algn="l">
              <a:spcBef>
                <a:spcPts val="600"/>
              </a:spcBef>
              <a:spcAft>
                <a:spcPts val="0"/>
              </a:spcAft>
              <a:buSzPts val="2400"/>
              <a:buChar char="●"/>
            </a:pPr>
            <a:r>
              <a:rPr lang="en" sz="2400"/>
              <a:t>Adding instructions into prompts (</a:t>
            </a:r>
            <a:r>
              <a:rPr b="1" lang="en" sz="2400"/>
              <a:t>instruction tuning</a:t>
            </a:r>
            <a:r>
              <a:rPr lang="en" sz="2400"/>
              <a:t>)</a:t>
            </a:r>
            <a:endParaRPr sz="2400"/>
          </a:p>
          <a:p>
            <a:pPr indent="-381000" lvl="0" marL="914400" rtl="0" algn="l">
              <a:spcBef>
                <a:spcPts val="0"/>
              </a:spcBef>
              <a:spcAft>
                <a:spcPts val="0"/>
              </a:spcAft>
              <a:buSzPts val="2400"/>
              <a:buChar char="●"/>
            </a:pPr>
            <a:r>
              <a:rPr lang="en" sz="2400"/>
              <a:t>Training new task-specific parameters (</a:t>
            </a:r>
            <a:r>
              <a:rPr b="1" lang="en" sz="2400"/>
              <a:t>adapters</a:t>
            </a:r>
            <a:r>
              <a:rPr lang="en" sz="2400"/>
              <a:t>)</a:t>
            </a:r>
            <a:endParaRPr sz="24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7" name="Shape 777"/>
        <p:cNvGrpSpPr/>
        <p:nvPr/>
      </p:nvGrpSpPr>
      <p:grpSpPr>
        <a:xfrm>
          <a:off x="0" y="0"/>
          <a:ext cx="0" cy="0"/>
          <a:chOff x="0" y="0"/>
          <a:chExt cx="0" cy="0"/>
        </a:xfrm>
      </p:grpSpPr>
      <p:pic>
        <p:nvPicPr>
          <p:cNvPr id="778" name="Google Shape;778;p78"/>
          <p:cNvPicPr preferRelativeResize="0"/>
          <p:nvPr/>
        </p:nvPicPr>
        <p:blipFill>
          <a:blip r:embed="rId3">
            <a:alphaModFix/>
          </a:blip>
          <a:stretch>
            <a:fillRect/>
          </a:stretch>
        </p:blipFill>
        <p:spPr>
          <a:xfrm>
            <a:off x="6361375" y="1571713"/>
            <a:ext cx="2061550" cy="2664663"/>
          </a:xfrm>
          <a:prstGeom prst="rect">
            <a:avLst/>
          </a:prstGeom>
          <a:noFill/>
          <a:ln>
            <a:noFill/>
          </a:ln>
        </p:spPr>
      </p:pic>
      <p:sp>
        <p:nvSpPr>
          <p:cNvPr id="779" name="Google Shape;779;p78"/>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en" sz="1800"/>
              <a:t>Lifecycle of LLMs – Self-supervised Pre-training</a:t>
            </a:r>
            <a:endParaRPr sz="1800"/>
          </a:p>
        </p:txBody>
      </p:sp>
      <p:pic>
        <p:nvPicPr>
          <p:cNvPr id="780" name="Google Shape;780;p78"/>
          <p:cNvPicPr preferRelativeResize="0"/>
          <p:nvPr/>
        </p:nvPicPr>
        <p:blipFill>
          <a:blip r:embed="rId4">
            <a:alphaModFix/>
          </a:blip>
          <a:stretch>
            <a:fillRect/>
          </a:stretch>
        </p:blipFill>
        <p:spPr>
          <a:xfrm>
            <a:off x="538527" y="1125625"/>
            <a:ext cx="677926" cy="788726"/>
          </a:xfrm>
          <a:prstGeom prst="rect">
            <a:avLst/>
          </a:prstGeom>
          <a:noFill/>
          <a:ln>
            <a:noFill/>
          </a:ln>
        </p:spPr>
      </p:pic>
      <p:pic>
        <p:nvPicPr>
          <p:cNvPr id="781" name="Google Shape;781;p78"/>
          <p:cNvPicPr preferRelativeResize="0"/>
          <p:nvPr/>
        </p:nvPicPr>
        <p:blipFill>
          <a:blip r:embed="rId5">
            <a:alphaModFix/>
          </a:blip>
          <a:stretch>
            <a:fillRect/>
          </a:stretch>
        </p:blipFill>
        <p:spPr>
          <a:xfrm>
            <a:off x="502007" y="1980773"/>
            <a:ext cx="750963" cy="873677"/>
          </a:xfrm>
          <a:prstGeom prst="rect">
            <a:avLst/>
          </a:prstGeom>
          <a:noFill/>
          <a:ln>
            <a:noFill/>
          </a:ln>
        </p:spPr>
      </p:pic>
      <p:pic>
        <p:nvPicPr>
          <p:cNvPr id="782" name="Google Shape;782;p78"/>
          <p:cNvPicPr preferRelativeResize="0"/>
          <p:nvPr/>
        </p:nvPicPr>
        <p:blipFill>
          <a:blip r:embed="rId6">
            <a:alphaModFix/>
          </a:blip>
          <a:stretch>
            <a:fillRect/>
          </a:stretch>
        </p:blipFill>
        <p:spPr>
          <a:xfrm>
            <a:off x="311700" y="3065227"/>
            <a:ext cx="1131580" cy="538575"/>
          </a:xfrm>
          <a:prstGeom prst="rect">
            <a:avLst/>
          </a:prstGeom>
          <a:noFill/>
          <a:ln>
            <a:noFill/>
          </a:ln>
        </p:spPr>
      </p:pic>
      <p:pic>
        <p:nvPicPr>
          <p:cNvPr id="783" name="Google Shape;783;p78"/>
          <p:cNvPicPr preferRelativeResize="0"/>
          <p:nvPr/>
        </p:nvPicPr>
        <p:blipFill>
          <a:blip r:embed="rId7">
            <a:alphaModFix/>
          </a:blip>
          <a:stretch>
            <a:fillRect/>
          </a:stretch>
        </p:blipFill>
        <p:spPr>
          <a:xfrm>
            <a:off x="472172" y="3744650"/>
            <a:ext cx="810634" cy="943124"/>
          </a:xfrm>
          <a:prstGeom prst="rect">
            <a:avLst/>
          </a:prstGeom>
          <a:noFill/>
          <a:ln>
            <a:noFill/>
          </a:ln>
        </p:spPr>
      </p:pic>
      <p:sp>
        <p:nvSpPr>
          <p:cNvPr id="784" name="Google Shape;784;p78"/>
          <p:cNvSpPr txBox="1"/>
          <p:nvPr/>
        </p:nvSpPr>
        <p:spPr>
          <a:xfrm>
            <a:off x="1282799" y="1289150"/>
            <a:ext cx="10326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Wikipedia</a:t>
            </a:r>
            <a:endParaRPr sz="1800">
              <a:solidFill>
                <a:schemeClr val="dk1"/>
              </a:solidFill>
              <a:latin typeface="Barlow Condensed"/>
              <a:ea typeface="Barlow Condensed"/>
              <a:cs typeface="Barlow Condensed"/>
              <a:sym typeface="Barlow Condensed"/>
            </a:endParaRPr>
          </a:p>
        </p:txBody>
      </p:sp>
      <p:sp>
        <p:nvSpPr>
          <p:cNvPr id="785" name="Google Shape;785;p78"/>
          <p:cNvSpPr txBox="1"/>
          <p:nvPr/>
        </p:nvSpPr>
        <p:spPr>
          <a:xfrm>
            <a:off x="1033138" y="2186751"/>
            <a:ext cx="9081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Books</a:t>
            </a:r>
            <a:endParaRPr sz="1800">
              <a:solidFill>
                <a:schemeClr val="dk1"/>
              </a:solidFill>
              <a:latin typeface="Barlow Condensed"/>
              <a:ea typeface="Barlow Condensed"/>
              <a:cs typeface="Barlow Condensed"/>
              <a:sym typeface="Barlow Condensed"/>
            </a:endParaRPr>
          </a:p>
        </p:txBody>
      </p:sp>
      <p:sp>
        <p:nvSpPr>
          <p:cNvPr id="786" name="Google Shape;786;p78"/>
          <p:cNvSpPr txBox="1"/>
          <p:nvPr/>
        </p:nvSpPr>
        <p:spPr>
          <a:xfrm>
            <a:off x="1373852" y="3103663"/>
            <a:ext cx="1221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Code Snippets</a:t>
            </a:r>
            <a:endParaRPr sz="1800">
              <a:solidFill>
                <a:schemeClr val="dk1"/>
              </a:solidFill>
              <a:latin typeface="Barlow Condensed"/>
              <a:ea typeface="Barlow Condensed"/>
              <a:cs typeface="Barlow Condensed"/>
              <a:sym typeface="Barlow Condensed"/>
            </a:endParaRPr>
          </a:p>
        </p:txBody>
      </p:sp>
      <p:sp>
        <p:nvSpPr>
          <p:cNvPr id="787" name="Google Shape;787;p78"/>
          <p:cNvSpPr txBox="1"/>
          <p:nvPr/>
        </p:nvSpPr>
        <p:spPr>
          <a:xfrm>
            <a:off x="1157597" y="3985351"/>
            <a:ext cx="1221000" cy="461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Social Media</a:t>
            </a:r>
            <a:endParaRPr sz="1800">
              <a:solidFill>
                <a:schemeClr val="dk1"/>
              </a:solidFill>
              <a:latin typeface="Barlow Condensed"/>
              <a:ea typeface="Barlow Condensed"/>
              <a:cs typeface="Barlow Condensed"/>
              <a:sym typeface="Barlow Condensed"/>
            </a:endParaRPr>
          </a:p>
        </p:txBody>
      </p:sp>
      <p:pic>
        <p:nvPicPr>
          <p:cNvPr id="788" name="Google Shape;788;p78"/>
          <p:cNvPicPr preferRelativeResize="0"/>
          <p:nvPr/>
        </p:nvPicPr>
        <p:blipFill>
          <a:blip r:embed="rId8">
            <a:alphaModFix/>
          </a:blip>
          <a:stretch>
            <a:fillRect/>
          </a:stretch>
        </p:blipFill>
        <p:spPr>
          <a:xfrm>
            <a:off x="3275054" y="1844100"/>
            <a:ext cx="2283100" cy="1712325"/>
          </a:xfrm>
          <a:prstGeom prst="rect">
            <a:avLst/>
          </a:prstGeom>
          <a:noFill/>
          <a:ln>
            <a:noFill/>
          </a:ln>
        </p:spPr>
      </p:pic>
      <p:sp>
        <p:nvSpPr>
          <p:cNvPr id="789" name="Google Shape;789;p78"/>
          <p:cNvSpPr txBox="1"/>
          <p:nvPr/>
        </p:nvSpPr>
        <p:spPr>
          <a:xfrm>
            <a:off x="2779191" y="3595100"/>
            <a:ext cx="3274800" cy="3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Compute clusters with GPUs</a:t>
            </a:r>
            <a:endParaRPr sz="1800">
              <a:solidFill>
                <a:schemeClr val="dk1"/>
              </a:solidFill>
              <a:latin typeface="Barlow Condensed"/>
              <a:ea typeface="Barlow Condensed"/>
              <a:cs typeface="Barlow Condensed"/>
              <a:sym typeface="Barlow Condensed"/>
            </a:endParaRPr>
          </a:p>
        </p:txBody>
      </p:sp>
      <p:sp>
        <p:nvSpPr>
          <p:cNvPr id="790" name="Google Shape;790;p78"/>
          <p:cNvSpPr/>
          <p:nvPr/>
        </p:nvSpPr>
        <p:spPr>
          <a:xfrm>
            <a:off x="2366350" y="2568988"/>
            <a:ext cx="639000" cy="639000"/>
          </a:xfrm>
          <a:prstGeom prst="mathPlus">
            <a:avLst>
              <a:gd fmla="val 23520" name="adj1"/>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91" name="Google Shape;791;p78"/>
          <p:cNvSpPr/>
          <p:nvPr/>
        </p:nvSpPr>
        <p:spPr>
          <a:xfrm>
            <a:off x="5827850" y="2569000"/>
            <a:ext cx="639000" cy="639000"/>
          </a:xfrm>
          <a:prstGeom prst="mathPlus">
            <a:avLst>
              <a:gd fmla="val 23520" name="adj1"/>
            </a:avLst>
          </a:prstGeom>
          <a:solidFill>
            <a:srgbClr val="B6D7A8"/>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Georgia"/>
              <a:ea typeface="Georgia"/>
              <a:cs typeface="Georgia"/>
              <a:sym typeface="Georgia"/>
            </a:endParaRPr>
          </a:p>
        </p:txBody>
      </p:sp>
      <p:sp>
        <p:nvSpPr>
          <p:cNvPr id="792" name="Google Shape;792;p78"/>
          <p:cNvSpPr txBox="1"/>
          <p:nvPr/>
        </p:nvSpPr>
        <p:spPr>
          <a:xfrm>
            <a:off x="5899499" y="4236375"/>
            <a:ext cx="2985300" cy="337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dk1"/>
                </a:solidFill>
                <a:latin typeface="Barlow Condensed"/>
                <a:ea typeface="Barlow Condensed"/>
                <a:cs typeface="Barlow Condensed"/>
                <a:sym typeface="Barlow Condensed"/>
              </a:rPr>
              <a:t>Model with 1 billion+ parameters</a:t>
            </a:r>
            <a:endParaRPr sz="1800">
              <a:solidFill>
                <a:schemeClr val="dk1"/>
              </a:solidFill>
              <a:latin typeface="Barlow Condensed"/>
              <a:ea typeface="Barlow Condensed"/>
              <a:cs typeface="Barlow Condensed"/>
              <a:sym typeface="Barlow Condensed"/>
            </a:endParaRPr>
          </a:p>
        </p:txBody>
      </p:sp>
    </p:spTree>
  </p:cSld>
  <p:clrMapOvr>
    <a:masterClrMapping/>
  </p:clrMapOvr>
</p:sld>
</file>

<file path=ppt/theme/theme1.xml><?xml version="1.0" encoding="utf-8"?>
<a:theme xmlns:a="http://schemas.openxmlformats.org/drawingml/2006/main" xmlns:r="http://schemas.openxmlformats.org/officeDocument/2006/relationships" name="UofWaterloo_WhiteBkgrd">
  <a:themeElements>
    <a:clrScheme name="Waterloo2016">
      <a:dk1>
        <a:srgbClr val="000000"/>
      </a:dk1>
      <a:lt1>
        <a:srgbClr val="FFFFFF"/>
      </a:lt1>
      <a:dk2>
        <a:srgbClr val="757575"/>
      </a:dk2>
      <a:lt2>
        <a:srgbClr val="D6D6D6"/>
      </a:lt2>
      <a:accent1>
        <a:srgbClr val="FFD54F"/>
      </a:accent1>
      <a:accent2>
        <a:srgbClr val="0C0C0C"/>
      </a:accent2>
      <a:accent3>
        <a:srgbClr val="AEAEAE"/>
      </a:accent3>
      <a:accent4>
        <a:srgbClr val="B71233"/>
      </a:accent4>
      <a:accent5>
        <a:srgbClr val="7F7F7F"/>
      </a:accent5>
      <a:accent6>
        <a:srgbClr val="0073CE"/>
      </a:accent6>
      <a:hlink>
        <a:srgbClr val="353535"/>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UofWaterloo_WhiteBkgrd">
  <a:themeElements>
    <a:clrScheme name="Waterloo2016">
      <a:dk1>
        <a:srgbClr val="000000"/>
      </a:dk1>
      <a:lt1>
        <a:srgbClr val="FFFFFF"/>
      </a:lt1>
      <a:dk2>
        <a:srgbClr val="757575"/>
      </a:dk2>
      <a:lt2>
        <a:srgbClr val="D6D6D6"/>
      </a:lt2>
      <a:accent1>
        <a:srgbClr val="FFD54F"/>
      </a:accent1>
      <a:accent2>
        <a:srgbClr val="0C0C0C"/>
      </a:accent2>
      <a:accent3>
        <a:srgbClr val="AEAEAE"/>
      </a:accent3>
      <a:accent4>
        <a:srgbClr val="B71233"/>
      </a:accent4>
      <a:accent5>
        <a:srgbClr val="7F7F7F"/>
      </a:accent5>
      <a:accent6>
        <a:srgbClr val="0073CE"/>
      </a:accent6>
      <a:hlink>
        <a:srgbClr val="353535"/>
      </a:hlink>
      <a:folHlink>
        <a:srgbClr val="595959"/>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